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p:scale>
          <a:sx n="86" d="100"/>
          <a:sy n="86" d="100"/>
        </p:scale>
        <p:origin x="48"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7B1E5E-7183-4509-9F15-C80F3F34E621}" type="doc">
      <dgm:prSet loTypeId="urn:microsoft.com/office/officeart/2005/8/layout/hierarchy2" loCatId="hierarchy" qsTypeId="urn:microsoft.com/office/officeart/2005/8/quickstyle/simple1" qsCatId="simple" csTypeId="urn:microsoft.com/office/officeart/2005/8/colors/colorful3" csCatId="colorful"/>
      <dgm:spPr/>
      <dgm:t>
        <a:bodyPr/>
        <a:lstStyle/>
        <a:p>
          <a:endParaRPr lang="en-US"/>
        </a:p>
      </dgm:t>
    </dgm:pt>
    <dgm:pt modelId="{4A49932C-7E3B-4943-A70D-9A80975A5A38}">
      <dgm:prSet/>
      <dgm:spPr/>
      <dgm:t>
        <a:bodyPr/>
        <a:lstStyle/>
        <a:p>
          <a:r>
            <a:rPr lang="en-US"/>
            <a:t>Sequence of courses determined by faculty (the experts)</a:t>
          </a:r>
        </a:p>
      </dgm:t>
    </dgm:pt>
    <dgm:pt modelId="{4CA8C0EA-C278-4CFF-A482-41051D9EA3B3}" type="parTrans" cxnId="{93BE3E4E-6952-498A-9E94-BC1F3850B612}">
      <dgm:prSet/>
      <dgm:spPr/>
      <dgm:t>
        <a:bodyPr/>
        <a:lstStyle/>
        <a:p>
          <a:endParaRPr lang="en-US"/>
        </a:p>
      </dgm:t>
    </dgm:pt>
    <dgm:pt modelId="{8A9B8498-4104-436B-B05A-F3C7945AE2E2}" type="sibTrans" cxnId="{93BE3E4E-6952-498A-9E94-BC1F3850B612}">
      <dgm:prSet/>
      <dgm:spPr/>
      <dgm:t>
        <a:bodyPr/>
        <a:lstStyle/>
        <a:p>
          <a:endParaRPr lang="en-US"/>
        </a:p>
      </dgm:t>
    </dgm:pt>
    <dgm:pt modelId="{BF5CCB0B-0A9C-465D-AF89-FB26DB60C992}">
      <dgm:prSet/>
      <dgm:spPr/>
      <dgm:t>
        <a:bodyPr/>
        <a:lstStyle/>
        <a:p>
          <a:r>
            <a:rPr lang="en-US"/>
            <a:t>Students have the option of opting out of default pathway</a:t>
          </a:r>
        </a:p>
      </dgm:t>
    </dgm:pt>
    <dgm:pt modelId="{0FDEAA9E-3AA2-4220-8FA2-88129175CFEB}" type="parTrans" cxnId="{FD5D3E96-B0FB-4128-AE4C-FB4EDEE9F42A}">
      <dgm:prSet/>
      <dgm:spPr/>
      <dgm:t>
        <a:bodyPr/>
        <a:lstStyle/>
        <a:p>
          <a:endParaRPr lang="en-US"/>
        </a:p>
      </dgm:t>
    </dgm:pt>
    <dgm:pt modelId="{C29CF224-D2C3-4352-93D7-CD77D8470030}" type="sibTrans" cxnId="{FD5D3E96-B0FB-4128-AE4C-FB4EDEE9F42A}">
      <dgm:prSet/>
      <dgm:spPr/>
      <dgm:t>
        <a:bodyPr/>
        <a:lstStyle/>
        <a:p>
          <a:endParaRPr lang="en-US"/>
        </a:p>
      </dgm:t>
    </dgm:pt>
    <dgm:pt modelId="{72636ABD-D2AD-433F-A727-6675706D2FB4}">
      <dgm:prSet/>
      <dgm:spPr/>
      <dgm:t>
        <a:bodyPr/>
        <a:lstStyle/>
        <a:p>
          <a:r>
            <a:rPr lang="en-US"/>
            <a:t>Pathway can be customized to the individual’s needs and goals</a:t>
          </a:r>
        </a:p>
      </dgm:t>
    </dgm:pt>
    <dgm:pt modelId="{4E283ECE-046D-47FE-BA68-C779287DE46F}" type="parTrans" cxnId="{6BCC3C64-9D22-4590-B9F0-76C97FFCA9A9}">
      <dgm:prSet/>
      <dgm:spPr/>
      <dgm:t>
        <a:bodyPr/>
        <a:lstStyle/>
        <a:p>
          <a:endParaRPr lang="en-US"/>
        </a:p>
      </dgm:t>
    </dgm:pt>
    <dgm:pt modelId="{FA0A4951-37B9-4459-8451-E586FB384135}" type="sibTrans" cxnId="{6BCC3C64-9D22-4590-B9F0-76C97FFCA9A9}">
      <dgm:prSet/>
      <dgm:spPr/>
      <dgm:t>
        <a:bodyPr/>
        <a:lstStyle/>
        <a:p>
          <a:endParaRPr lang="en-US"/>
        </a:p>
      </dgm:t>
    </dgm:pt>
    <dgm:pt modelId="{9BD5973D-C719-4FF0-83C0-2FD5C80AE7AF}">
      <dgm:prSet/>
      <dgm:spPr/>
      <dgm:t>
        <a:bodyPr/>
        <a:lstStyle/>
        <a:p>
          <a:r>
            <a:rPr lang="en-US"/>
            <a:t>Default pathways increase student confidence and commitment </a:t>
          </a:r>
        </a:p>
      </dgm:t>
    </dgm:pt>
    <dgm:pt modelId="{5C9B101D-3726-425B-8F4C-A3DF26111654}" type="parTrans" cxnId="{3BBAB017-7EFB-4644-9287-7F6D76F0D68F}">
      <dgm:prSet/>
      <dgm:spPr/>
      <dgm:t>
        <a:bodyPr/>
        <a:lstStyle/>
        <a:p>
          <a:endParaRPr lang="en-US"/>
        </a:p>
      </dgm:t>
    </dgm:pt>
    <dgm:pt modelId="{DD78E2E3-5560-49EB-BDF6-EAFB1D30ECE6}" type="sibTrans" cxnId="{3BBAB017-7EFB-4644-9287-7F6D76F0D68F}">
      <dgm:prSet/>
      <dgm:spPr/>
      <dgm:t>
        <a:bodyPr/>
        <a:lstStyle/>
        <a:p>
          <a:endParaRPr lang="en-US"/>
        </a:p>
      </dgm:t>
    </dgm:pt>
    <dgm:pt modelId="{025A7609-C00D-4D90-8954-875161EA8894}">
      <dgm:prSet/>
      <dgm:spPr/>
      <dgm:t>
        <a:bodyPr/>
        <a:lstStyle/>
        <a:p>
          <a:r>
            <a:rPr lang="en-US"/>
            <a:t>Students trust the experts had good reason </a:t>
          </a:r>
        </a:p>
      </dgm:t>
    </dgm:pt>
    <dgm:pt modelId="{98D73426-CDEE-42E6-AA34-7B6940815B0D}" type="parTrans" cxnId="{B4133EB0-DFE2-4167-8E6C-FB6241EB43BD}">
      <dgm:prSet/>
      <dgm:spPr/>
      <dgm:t>
        <a:bodyPr/>
        <a:lstStyle/>
        <a:p>
          <a:endParaRPr lang="en-US"/>
        </a:p>
      </dgm:t>
    </dgm:pt>
    <dgm:pt modelId="{80FEBC04-E5A2-496B-92EF-B2EB7DF2C96D}" type="sibTrans" cxnId="{B4133EB0-DFE2-4167-8E6C-FB6241EB43BD}">
      <dgm:prSet/>
      <dgm:spPr/>
      <dgm:t>
        <a:bodyPr/>
        <a:lstStyle/>
        <a:p>
          <a:endParaRPr lang="en-US"/>
        </a:p>
      </dgm:t>
    </dgm:pt>
    <dgm:pt modelId="{201A1B11-9167-4529-9DDD-54264EB0BDA8}">
      <dgm:prSet/>
      <dgm:spPr/>
      <dgm:t>
        <a:bodyPr/>
        <a:lstStyle/>
        <a:p>
          <a:r>
            <a:rPr lang="en-US"/>
            <a:t>Still have control over their decisions with help from advisors with opt out option</a:t>
          </a:r>
        </a:p>
      </dgm:t>
    </dgm:pt>
    <dgm:pt modelId="{947F9D82-9F8E-4394-9E90-0640C0E0A081}" type="parTrans" cxnId="{F1EF253B-14B4-4FC2-8865-60D1FEECEA72}">
      <dgm:prSet/>
      <dgm:spPr/>
      <dgm:t>
        <a:bodyPr/>
        <a:lstStyle/>
        <a:p>
          <a:endParaRPr lang="en-US"/>
        </a:p>
      </dgm:t>
    </dgm:pt>
    <dgm:pt modelId="{48F3A4C4-1545-45A6-B4C8-64A57EB0CA0E}" type="sibTrans" cxnId="{F1EF253B-14B4-4FC2-8865-60D1FEECEA72}">
      <dgm:prSet/>
      <dgm:spPr/>
      <dgm:t>
        <a:bodyPr/>
        <a:lstStyle/>
        <a:p>
          <a:endParaRPr lang="en-US"/>
        </a:p>
      </dgm:t>
    </dgm:pt>
    <dgm:pt modelId="{B51798F7-D0FA-4DDD-8332-2E4936DBFD4C}" type="pres">
      <dgm:prSet presAssocID="{077B1E5E-7183-4509-9F15-C80F3F34E621}" presName="diagram" presStyleCnt="0">
        <dgm:presLayoutVars>
          <dgm:chPref val="1"/>
          <dgm:dir/>
          <dgm:animOne val="branch"/>
          <dgm:animLvl val="lvl"/>
          <dgm:resizeHandles val="exact"/>
        </dgm:presLayoutVars>
      </dgm:prSet>
      <dgm:spPr/>
    </dgm:pt>
    <dgm:pt modelId="{D3EB8EF6-7726-4495-8984-B60561F3DCC6}" type="pres">
      <dgm:prSet presAssocID="{4A49932C-7E3B-4943-A70D-9A80975A5A38}" presName="root1" presStyleCnt="0"/>
      <dgm:spPr/>
    </dgm:pt>
    <dgm:pt modelId="{8EBE50F4-CC1E-4573-A831-48822C207EE9}" type="pres">
      <dgm:prSet presAssocID="{4A49932C-7E3B-4943-A70D-9A80975A5A38}" presName="LevelOneTextNode" presStyleLbl="node0" presStyleIdx="0" presStyleCnt="3">
        <dgm:presLayoutVars>
          <dgm:chPref val="3"/>
        </dgm:presLayoutVars>
      </dgm:prSet>
      <dgm:spPr/>
    </dgm:pt>
    <dgm:pt modelId="{1AA00332-BB2E-4374-87A7-33EE9E176D6A}" type="pres">
      <dgm:prSet presAssocID="{4A49932C-7E3B-4943-A70D-9A80975A5A38}" presName="level2hierChild" presStyleCnt="0"/>
      <dgm:spPr/>
    </dgm:pt>
    <dgm:pt modelId="{A427AFE8-FA34-4506-A8BE-3BFAA5B2931C}" type="pres">
      <dgm:prSet presAssocID="{BF5CCB0B-0A9C-465D-AF89-FB26DB60C992}" presName="root1" presStyleCnt="0"/>
      <dgm:spPr/>
    </dgm:pt>
    <dgm:pt modelId="{E8E4411C-9E61-48B1-BF12-69FDB7D489C9}" type="pres">
      <dgm:prSet presAssocID="{BF5CCB0B-0A9C-465D-AF89-FB26DB60C992}" presName="LevelOneTextNode" presStyleLbl="node0" presStyleIdx="1" presStyleCnt="3">
        <dgm:presLayoutVars>
          <dgm:chPref val="3"/>
        </dgm:presLayoutVars>
      </dgm:prSet>
      <dgm:spPr/>
    </dgm:pt>
    <dgm:pt modelId="{A100DFEE-C271-4C81-B851-06F02324522D}" type="pres">
      <dgm:prSet presAssocID="{BF5CCB0B-0A9C-465D-AF89-FB26DB60C992}" presName="level2hierChild" presStyleCnt="0"/>
      <dgm:spPr/>
    </dgm:pt>
    <dgm:pt modelId="{2A0882F7-E80D-4459-8016-E273BB43261B}" type="pres">
      <dgm:prSet presAssocID="{4E283ECE-046D-47FE-BA68-C779287DE46F}" presName="conn2-1" presStyleLbl="parChTrans1D2" presStyleIdx="0" presStyleCnt="3"/>
      <dgm:spPr/>
    </dgm:pt>
    <dgm:pt modelId="{C02317A4-EC68-495B-9A48-1AC67BA66D66}" type="pres">
      <dgm:prSet presAssocID="{4E283ECE-046D-47FE-BA68-C779287DE46F}" presName="connTx" presStyleLbl="parChTrans1D2" presStyleIdx="0" presStyleCnt="3"/>
      <dgm:spPr/>
    </dgm:pt>
    <dgm:pt modelId="{7CB17289-08C5-49CA-B562-B6A2851C29AC}" type="pres">
      <dgm:prSet presAssocID="{72636ABD-D2AD-433F-A727-6675706D2FB4}" presName="root2" presStyleCnt="0"/>
      <dgm:spPr/>
    </dgm:pt>
    <dgm:pt modelId="{B2AF6DAF-03DA-4862-B615-AC2BA8BE0CF5}" type="pres">
      <dgm:prSet presAssocID="{72636ABD-D2AD-433F-A727-6675706D2FB4}" presName="LevelTwoTextNode" presStyleLbl="node2" presStyleIdx="0" presStyleCnt="3">
        <dgm:presLayoutVars>
          <dgm:chPref val="3"/>
        </dgm:presLayoutVars>
      </dgm:prSet>
      <dgm:spPr/>
    </dgm:pt>
    <dgm:pt modelId="{7F5F6B51-1155-4F12-8EEC-ECB0277E5C4F}" type="pres">
      <dgm:prSet presAssocID="{72636ABD-D2AD-433F-A727-6675706D2FB4}" presName="level3hierChild" presStyleCnt="0"/>
      <dgm:spPr/>
    </dgm:pt>
    <dgm:pt modelId="{F02E7051-7CCF-47BA-8729-0E1107C91811}" type="pres">
      <dgm:prSet presAssocID="{9BD5973D-C719-4FF0-83C0-2FD5C80AE7AF}" presName="root1" presStyleCnt="0"/>
      <dgm:spPr/>
    </dgm:pt>
    <dgm:pt modelId="{6FBD1F56-6F73-48E8-8DD7-AFC9712F7BD5}" type="pres">
      <dgm:prSet presAssocID="{9BD5973D-C719-4FF0-83C0-2FD5C80AE7AF}" presName="LevelOneTextNode" presStyleLbl="node0" presStyleIdx="2" presStyleCnt="3">
        <dgm:presLayoutVars>
          <dgm:chPref val="3"/>
        </dgm:presLayoutVars>
      </dgm:prSet>
      <dgm:spPr/>
    </dgm:pt>
    <dgm:pt modelId="{D39EC216-25EC-4563-869B-2190BD9877E7}" type="pres">
      <dgm:prSet presAssocID="{9BD5973D-C719-4FF0-83C0-2FD5C80AE7AF}" presName="level2hierChild" presStyleCnt="0"/>
      <dgm:spPr/>
    </dgm:pt>
    <dgm:pt modelId="{DC834A8E-1F17-4737-8A54-AF3E74A7801A}" type="pres">
      <dgm:prSet presAssocID="{98D73426-CDEE-42E6-AA34-7B6940815B0D}" presName="conn2-1" presStyleLbl="parChTrans1D2" presStyleIdx="1" presStyleCnt="3"/>
      <dgm:spPr/>
    </dgm:pt>
    <dgm:pt modelId="{67ABBA20-FF2F-426C-A15F-3E2A1B43C059}" type="pres">
      <dgm:prSet presAssocID="{98D73426-CDEE-42E6-AA34-7B6940815B0D}" presName="connTx" presStyleLbl="parChTrans1D2" presStyleIdx="1" presStyleCnt="3"/>
      <dgm:spPr/>
    </dgm:pt>
    <dgm:pt modelId="{A6C1415B-11CF-4D8E-A94F-E060281A3613}" type="pres">
      <dgm:prSet presAssocID="{025A7609-C00D-4D90-8954-875161EA8894}" presName="root2" presStyleCnt="0"/>
      <dgm:spPr/>
    </dgm:pt>
    <dgm:pt modelId="{45013AFD-0B2F-46AD-BAEF-B335AC657299}" type="pres">
      <dgm:prSet presAssocID="{025A7609-C00D-4D90-8954-875161EA8894}" presName="LevelTwoTextNode" presStyleLbl="node2" presStyleIdx="1" presStyleCnt="3">
        <dgm:presLayoutVars>
          <dgm:chPref val="3"/>
        </dgm:presLayoutVars>
      </dgm:prSet>
      <dgm:spPr/>
    </dgm:pt>
    <dgm:pt modelId="{41FCDD92-AF11-41F1-8905-143572AF612D}" type="pres">
      <dgm:prSet presAssocID="{025A7609-C00D-4D90-8954-875161EA8894}" presName="level3hierChild" presStyleCnt="0"/>
      <dgm:spPr/>
    </dgm:pt>
    <dgm:pt modelId="{D4731F98-701B-4475-A1CE-AE21D2173403}" type="pres">
      <dgm:prSet presAssocID="{947F9D82-9F8E-4394-9E90-0640C0E0A081}" presName="conn2-1" presStyleLbl="parChTrans1D2" presStyleIdx="2" presStyleCnt="3"/>
      <dgm:spPr/>
    </dgm:pt>
    <dgm:pt modelId="{5C7E8124-D644-4CAE-8662-DC7E2B3308B6}" type="pres">
      <dgm:prSet presAssocID="{947F9D82-9F8E-4394-9E90-0640C0E0A081}" presName="connTx" presStyleLbl="parChTrans1D2" presStyleIdx="2" presStyleCnt="3"/>
      <dgm:spPr/>
    </dgm:pt>
    <dgm:pt modelId="{85486A29-13B0-4EC3-81B7-426DD03172CC}" type="pres">
      <dgm:prSet presAssocID="{201A1B11-9167-4529-9DDD-54264EB0BDA8}" presName="root2" presStyleCnt="0"/>
      <dgm:spPr/>
    </dgm:pt>
    <dgm:pt modelId="{193B1882-1582-4B27-9FF0-9BDE120E2965}" type="pres">
      <dgm:prSet presAssocID="{201A1B11-9167-4529-9DDD-54264EB0BDA8}" presName="LevelTwoTextNode" presStyleLbl="node2" presStyleIdx="2" presStyleCnt="3">
        <dgm:presLayoutVars>
          <dgm:chPref val="3"/>
        </dgm:presLayoutVars>
      </dgm:prSet>
      <dgm:spPr/>
    </dgm:pt>
    <dgm:pt modelId="{51161627-67FE-4685-A3C9-AF1866098B71}" type="pres">
      <dgm:prSet presAssocID="{201A1B11-9167-4529-9DDD-54264EB0BDA8}" presName="level3hierChild" presStyleCnt="0"/>
      <dgm:spPr/>
    </dgm:pt>
  </dgm:ptLst>
  <dgm:cxnLst>
    <dgm:cxn modelId="{3B417E02-A7E7-42CE-BCC7-C6E6BB929EF7}" type="presOf" srcId="{72636ABD-D2AD-433F-A727-6675706D2FB4}" destId="{B2AF6DAF-03DA-4862-B615-AC2BA8BE0CF5}" srcOrd="0" destOrd="0" presId="urn:microsoft.com/office/officeart/2005/8/layout/hierarchy2"/>
    <dgm:cxn modelId="{36C8900D-9C03-4AD2-92E5-CDCAEF47A565}" type="presOf" srcId="{025A7609-C00D-4D90-8954-875161EA8894}" destId="{45013AFD-0B2F-46AD-BAEF-B335AC657299}" srcOrd="0" destOrd="0" presId="urn:microsoft.com/office/officeart/2005/8/layout/hierarchy2"/>
    <dgm:cxn modelId="{487B8712-00B7-499A-9A4E-585722D9BAC3}" type="presOf" srcId="{98D73426-CDEE-42E6-AA34-7B6940815B0D}" destId="{67ABBA20-FF2F-426C-A15F-3E2A1B43C059}" srcOrd="1" destOrd="0" presId="urn:microsoft.com/office/officeart/2005/8/layout/hierarchy2"/>
    <dgm:cxn modelId="{3BBAB017-7EFB-4644-9287-7F6D76F0D68F}" srcId="{077B1E5E-7183-4509-9F15-C80F3F34E621}" destId="{9BD5973D-C719-4FF0-83C0-2FD5C80AE7AF}" srcOrd="2" destOrd="0" parTransId="{5C9B101D-3726-425B-8F4C-A3DF26111654}" sibTransId="{DD78E2E3-5560-49EB-BDF6-EAFB1D30ECE6}"/>
    <dgm:cxn modelId="{85A39018-7EC2-42A6-BF62-433E82997685}" type="presOf" srcId="{BF5CCB0B-0A9C-465D-AF89-FB26DB60C992}" destId="{E8E4411C-9E61-48B1-BF12-69FDB7D489C9}" srcOrd="0" destOrd="0" presId="urn:microsoft.com/office/officeart/2005/8/layout/hierarchy2"/>
    <dgm:cxn modelId="{CB519320-5A6C-4C31-945B-A67DDF40EDBB}" type="presOf" srcId="{4E283ECE-046D-47FE-BA68-C779287DE46F}" destId="{2A0882F7-E80D-4459-8016-E273BB43261B}" srcOrd="0" destOrd="0" presId="urn:microsoft.com/office/officeart/2005/8/layout/hierarchy2"/>
    <dgm:cxn modelId="{F1EF253B-14B4-4FC2-8865-60D1FEECEA72}" srcId="{9BD5973D-C719-4FF0-83C0-2FD5C80AE7AF}" destId="{201A1B11-9167-4529-9DDD-54264EB0BDA8}" srcOrd="1" destOrd="0" parTransId="{947F9D82-9F8E-4394-9E90-0640C0E0A081}" sibTransId="{48F3A4C4-1545-45A6-B4C8-64A57EB0CA0E}"/>
    <dgm:cxn modelId="{DA98805B-22AB-4F91-AE30-958B84BC2C5F}" type="presOf" srcId="{4E283ECE-046D-47FE-BA68-C779287DE46F}" destId="{C02317A4-EC68-495B-9A48-1AC67BA66D66}" srcOrd="1" destOrd="0" presId="urn:microsoft.com/office/officeart/2005/8/layout/hierarchy2"/>
    <dgm:cxn modelId="{6BCC3C64-9D22-4590-B9F0-76C97FFCA9A9}" srcId="{BF5CCB0B-0A9C-465D-AF89-FB26DB60C992}" destId="{72636ABD-D2AD-433F-A727-6675706D2FB4}" srcOrd="0" destOrd="0" parTransId="{4E283ECE-046D-47FE-BA68-C779287DE46F}" sibTransId="{FA0A4951-37B9-4459-8451-E586FB384135}"/>
    <dgm:cxn modelId="{DA9DCC66-D54B-4F7B-9A78-06D4930415CD}" type="presOf" srcId="{077B1E5E-7183-4509-9F15-C80F3F34E621}" destId="{B51798F7-D0FA-4DDD-8332-2E4936DBFD4C}" srcOrd="0" destOrd="0" presId="urn:microsoft.com/office/officeart/2005/8/layout/hierarchy2"/>
    <dgm:cxn modelId="{DCDE266A-7C53-4723-88E1-97BFB43E25CF}" type="presOf" srcId="{98D73426-CDEE-42E6-AA34-7B6940815B0D}" destId="{DC834A8E-1F17-4737-8A54-AF3E74A7801A}" srcOrd="0" destOrd="0" presId="urn:microsoft.com/office/officeart/2005/8/layout/hierarchy2"/>
    <dgm:cxn modelId="{93BE3E4E-6952-498A-9E94-BC1F3850B612}" srcId="{077B1E5E-7183-4509-9F15-C80F3F34E621}" destId="{4A49932C-7E3B-4943-A70D-9A80975A5A38}" srcOrd="0" destOrd="0" parTransId="{4CA8C0EA-C278-4CFF-A482-41051D9EA3B3}" sibTransId="{8A9B8498-4104-436B-B05A-F3C7945AE2E2}"/>
    <dgm:cxn modelId="{16B58174-6BEB-4F71-8FCB-DB211928F000}" type="presOf" srcId="{201A1B11-9167-4529-9DDD-54264EB0BDA8}" destId="{193B1882-1582-4B27-9FF0-9BDE120E2965}" srcOrd="0" destOrd="0" presId="urn:microsoft.com/office/officeart/2005/8/layout/hierarchy2"/>
    <dgm:cxn modelId="{FD5D3E96-B0FB-4128-AE4C-FB4EDEE9F42A}" srcId="{077B1E5E-7183-4509-9F15-C80F3F34E621}" destId="{BF5CCB0B-0A9C-465D-AF89-FB26DB60C992}" srcOrd="1" destOrd="0" parTransId="{0FDEAA9E-3AA2-4220-8FA2-88129175CFEB}" sibTransId="{C29CF224-D2C3-4352-93D7-CD77D8470030}"/>
    <dgm:cxn modelId="{63982C9B-D1D4-48CA-A964-ED7F11CABB51}" type="presOf" srcId="{947F9D82-9F8E-4394-9E90-0640C0E0A081}" destId="{5C7E8124-D644-4CAE-8662-DC7E2B3308B6}" srcOrd="1" destOrd="0" presId="urn:microsoft.com/office/officeart/2005/8/layout/hierarchy2"/>
    <dgm:cxn modelId="{D3D380AD-4814-42E1-92CF-B491B99937FB}" type="presOf" srcId="{947F9D82-9F8E-4394-9E90-0640C0E0A081}" destId="{D4731F98-701B-4475-A1CE-AE21D2173403}" srcOrd="0" destOrd="0" presId="urn:microsoft.com/office/officeart/2005/8/layout/hierarchy2"/>
    <dgm:cxn modelId="{B4133EB0-DFE2-4167-8E6C-FB6241EB43BD}" srcId="{9BD5973D-C719-4FF0-83C0-2FD5C80AE7AF}" destId="{025A7609-C00D-4D90-8954-875161EA8894}" srcOrd="0" destOrd="0" parTransId="{98D73426-CDEE-42E6-AA34-7B6940815B0D}" sibTransId="{80FEBC04-E5A2-496B-92EF-B2EB7DF2C96D}"/>
    <dgm:cxn modelId="{916C9AD4-5A7A-45B9-9226-41BD755F430A}" type="presOf" srcId="{9BD5973D-C719-4FF0-83C0-2FD5C80AE7AF}" destId="{6FBD1F56-6F73-48E8-8DD7-AFC9712F7BD5}" srcOrd="0" destOrd="0" presId="urn:microsoft.com/office/officeart/2005/8/layout/hierarchy2"/>
    <dgm:cxn modelId="{10EA90EC-D3C9-4475-A231-AC066AB4498B}" type="presOf" srcId="{4A49932C-7E3B-4943-A70D-9A80975A5A38}" destId="{8EBE50F4-CC1E-4573-A831-48822C207EE9}" srcOrd="0" destOrd="0" presId="urn:microsoft.com/office/officeart/2005/8/layout/hierarchy2"/>
    <dgm:cxn modelId="{BCF999C4-EA81-4BD5-92B6-A46EFA785031}" type="presParOf" srcId="{B51798F7-D0FA-4DDD-8332-2E4936DBFD4C}" destId="{D3EB8EF6-7726-4495-8984-B60561F3DCC6}" srcOrd="0" destOrd="0" presId="urn:microsoft.com/office/officeart/2005/8/layout/hierarchy2"/>
    <dgm:cxn modelId="{70956EE2-92AE-4450-998F-36840BD0EE93}" type="presParOf" srcId="{D3EB8EF6-7726-4495-8984-B60561F3DCC6}" destId="{8EBE50F4-CC1E-4573-A831-48822C207EE9}" srcOrd="0" destOrd="0" presId="urn:microsoft.com/office/officeart/2005/8/layout/hierarchy2"/>
    <dgm:cxn modelId="{CD8F2F97-FC22-419D-9EB1-263EA40EA9ED}" type="presParOf" srcId="{D3EB8EF6-7726-4495-8984-B60561F3DCC6}" destId="{1AA00332-BB2E-4374-87A7-33EE9E176D6A}" srcOrd="1" destOrd="0" presId="urn:microsoft.com/office/officeart/2005/8/layout/hierarchy2"/>
    <dgm:cxn modelId="{7D1EAEDD-B02E-4724-84C0-3E96C4824E1F}" type="presParOf" srcId="{B51798F7-D0FA-4DDD-8332-2E4936DBFD4C}" destId="{A427AFE8-FA34-4506-A8BE-3BFAA5B2931C}" srcOrd="1" destOrd="0" presId="urn:microsoft.com/office/officeart/2005/8/layout/hierarchy2"/>
    <dgm:cxn modelId="{DF418B7B-DCD9-4299-964F-84CE5A0E9FAD}" type="presParOf" srcId="{A427AFE8-FA34-4506-A8BE-3BFAA5B2931C}" destId="{E8E4411C-9E61-48B1-BF12-69FDB7D489C9}" srcOrd="0" destOrd="0" presId="urn:microsoft.com/office/officeart/2005/8/layout/hierarchy2"/>
    <dgm:cxn modelId="{4E805A17-5C7B-48E3-91AD-6B3DEC8866DE}" type="presParOf" srcId="{A427AFE8-FA34-4506-A8BE-3BFAA5B2931C}" destId="{A100DFEE-C271-4C81-B851-06F02324522D}" srcOrd="1" destOrd="0" presId="urn:microsoft.com/office/officeart/2005/8/layout/hierarchy2"/>
    <dgm:cxn modelId="{5DA7B767-1F56-477E-AF74-2A532ADD136D}" type="presParOf" srcId="{A100DFEE-C271-4C81-B851-06F02324522D}" destId="{2A0882F7-E80D-4459-8016-E273BB43261B}" srcOrd="0" destOrd="0" presId="urn:microsoft.com/office/officeart/2005/8/layout/hierarchy2"/>
    <dgm:cxn modelId="{1D0CF33A-21D6-41D7-9950-8DD2163D17DA}" type="presParOf" srcId="{2A0882F7-E80D-4459-8016-E273BB43261B}" destId="{C02317A4-EC68-495B-9A48-1AC67BA66D66}" srcOrd="0" destOrd="0" presId="urn:microsoft.com/office/officeart/2005/8/layout/hierarchy2"/>
    <dgm:cxn modelId="{068010C3-C7EA-447D-A7BB-68E24B5D3924}" type="presParOf" srcId="{A100DFEE-C271-4C81-B851-06F02324522D}" destId="{7CB17289-08C5-49CA-B562-B6A2851C29AC}" srcOrd="1" destOrd="0" presId="urn:microsoft.com/office/officeart/2005/8/layout/hierarchy2"/>
    <dgm:cxn modelId="{FB9609F1-A392-43AC-A913-178A70F6561B}" type="presParOf" srcId="{7CB17289-08C5-49CA-B562-B6A2851C29AC}" destId="{B2AF6DAF-03DA-4862-B615-AC2BA8BE0CF5}" srcOrd="0" destOrd="0" presId="urn:microsoft.com/office/officeart/2005/8/layout/hierarchy2"/>
    <dgm:cxn modelId="{AEBFEAD5-C0B7-48D9-B5DB-28E5A5C54F50}" type="presParOf" srcId="{7CB17289-08C5-49CA-B562-B6A2851C29AC}" destId="{7F5F6B51-1155-4F12-8EEC-ECB0277E5C4F}" srcOrd="1" destOrd="0" presId="urn:microsoft.com/office/officeart/2005/8/layout/hierarchy2"/>
    <dgm:cxn modelId="{94936BE5-480A-4AD9-A8FD-9BFCF38CF55C}" type="presParOf" srcId="{B51798F7-D0FA-4DDD-8332-2E4936DBFD4C}" destId="{F02E7051-7CCF-47BA-8729-0E1107C91811}" srcOrd="2" destOrd="0" presId="urn:microsoft.com/office/officeart/2005/8/layout/hierarchy2"/>
    <dgm:cxn modelId="{9554B7B0-D870-4A9B-A361-C532C83BDBFD}" type="presParOf" srcId="{F02E7051-7CCF-47BA-8729-0E1107C91811}" destId="{6FBD1F56-6F73-48E8-8DD7-AFC9712F7BD5}" srcOrd="0" destOrd="0" presId="urn:microsoft.com/office/officeart/2005/8/layout/hierarchy2"/>
    <dgm:cxn modelId="{99CF5095-202E-4C98-89B3-B5F553C3BF70}" type="presParOf" srcId="{F02E7051-7CCF-47BA-8729-0E1107C91811}" destId="{D39EC216-25EC-4563-869B-2190BD9877E7}" srcOrd="1" destOrd="0" presId="urn:microsoft.com/office/officeart/2005/8/layout/hierarchy2"/>
    <dgm:cxn modelId="{FBBBE0E4-FFB1-4EBF-AC9F-75CEA07D2F94}" type="presParOf" srcId="{D39EC216-25EC-4563-869B-2190BD9877E7}" destId="{DC834A8E-1F17-4737-8A54-AF3E74A7801A}" srcOrd="0" destOrd="0" presId="urn:microsoft.com/office/officeart/2005/8/layout/hierarchy2"/>
    <dgm:cxn modelId="{6E63FFF6-5FF2-4B0B-A64F-D2BFD4C47AA1}" type="presParOf" srcId="{DC834A8E-1F17-4737-8A54-AF3E74A7801A}" destId="{67ABBA20-FF2F-426C-A15F-3E2A1B43C059}" srcOrd="0" destOrd="0" presId="urn:microsoft.com/office/officeart/2005/8/layout/hierarchy2"/>
    <dgm:cxn modelId="{CDF42071-9504-42FB-9B04-375125E3F83E}" type="presParOf" srcId="{D39EC216-25EC-4563-869B-2190BD9877E7}" destId="{A6C1415B-11CF-4D8E-A94F-E060281A3613}" srcOrd="1" destOrd="0" presId="urn:microsoft.com/office/officeart/2005/8/layout/hierarchy2"/>
    <dgm:cxn modelId="{A4BBFC8A-93A0-4DA3-BB7D-9E85088E2B47}" type="presParOf" srcId="{A6C1415B-11CF-4D8E-A94F-E060281A3613}" destId="{45013AFD-0B2F-46AD-BAEF-B335AC657299}" srcOrd="0" destOrd="0" presId="urn:microsoft.com/office/officeart/2005/8/layout/hierarchy2"/>
    <dgm:cxn modelId="{165CC257-2A97-4C58-9794-B421F1F4F6AA}" type="presParOf" srcId="{A6C1415B-11CF-4D8E-A94F-E060281A3613}" destId="{41FCDD92-AF11-41F1-8905-143572AF612D}" srcOrd="1" destOrd="0" presId="urn:microsoft.com/office/officeart/2005/8/layout/hierarchy2"/>
    <dgm:cxn modelId="{6FF826DE-D285-4102-BA12-DC6C60A33B59}" type="presParOf" srcId="{D39EC216-25EC-4563-869B-2190BD9877E7}" destId="{D4731F98-701B-4475-A1CE-AE21D2173403}" srcOrd="2" destOrd="0" presId="urn:microsoft.com/office/officeart/2005/8/layout/hierarchy2"/>
    <dgm:cxn modelId="{2E8688DB-1138-4C4F-AF9B-6582F06C5EFD}" type="presParOf" srcId="{D4731F98-701B-4475-A1CE-AE21D2173403}" destId="{5C7E8124-D644-4CAE-8662-DC7E2B3308B6}" srcOrd="0" destOrd="0" presId="urn:microsoft.com/office/officeart/2005/8/layout/hierarchy2"/>
    <dgm:cxn modelId="{1807585E-7A7F-4EBC-A659-E7FF884E1E77}" type="presParOf" srcId="{D39EC216-25EC-4563-869B-2190BD9877E7}" destId="{85486A29-13B0-4EC3-81B7-426DD03172CC}" srcOrd="3" destOrd="0" presId="urn:microsoft.com/office/officeart/2005/8/layout/hierarchy2"/>
    <dgm:cxn modelId="{35959846-09F5-4032-9540-71F162DEF3BE}" type="presParOf" srcId="{85486A29-13B0-4EC3-81B7-426DD03172CC}" destId="{193B1882-1582-4B27-9FF0-9BDE120E2965}" srcOrd="0" destOrd="0" presId="urn:microsoft.com/office/officeart/2005/8/layout/hierarchy2"/>
    <dgm:cxn modelId="{DC64715C-7BD0-4E93-8447-3EC04D85A015}" type="presParOf" srcId="{85486A29-13B0-4EC3-81B7-426DD03172CC}" destId="{51161627-67FE-4685-A3C9-AF1866098B71}"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C2B546-85B4-4C90-BE85-FF1EADF801E1}" type="doc">
      <dgm:prSet loTypeId="urn:microsoft.com/office/officeart/2005/8/layout/vProcess5" loCatId="process" qsTypeId="urn:microsoft.com/office/officeart/2005/8/quickstyle/simple5" qsCatId="simple" csTypeId="urn:microsoft.com/office/officeart/2005/8/colors/accent1_3" csCatId="accent1"/>
      <dgm:spPr/>
      <dgm:t>
        <a:bodyPr/>
        <a:lstStyle/>
        <a:p>
          <a:endParaRPr lang="en-US"/>
        </a:p>
      </dgm:t>
    </dgm:pt>
    <dgm:pt modelId="{84825DB8-3B58-4C86-A180-9E3DFCBBC136}">
      <dgm:prSet/>
      <dgm:spPr/>
      <dgm:t>
        <a:bodyPr/>
        <a:lstStyle/>
        <a:p>
          <a:r>
            <a:rPr lang="en-US"/>
            <a:t>Individuals required to choose from a relatively small set of clearly defined options</a:t>
          </a:r>
        </a:p>
      </dgm:t>
    </dgm:pt>
    <dgm:pt modelId="{CAA747A6-0E85-4057-B4F7-D3791FD43826}" type="parTrans" cxnId="{466B61CE-069C-4EC9-9863-F4EB560FF83D}">
      <dgm:prSet/>
      <dgm:spPr/>
      <dgm:t>
        <a:bodyPr/>
        <a:lstStyle/>
        <a:p>
          <a:endParaRPr lang="en-US"/>
        </a:p>
      </dgm:t>
    </dgm:pt>
    <dgm:pt modelId="{0DBAC1DA-39BB-4682-B989-BB7E300C503A}" type="sibTrans" cxnId="{466B61CE-069C-4EC9-9863-F4EB560FF83D}">
      <dgm:prSet/>
      <dgm:spPr/>
      <dgm:t>
        <a:bodyPr/>
        <a:lstStyle/>
        <a:p>
          <a:endParaRPr lang="en-US"/>
        </a:p>
      </dgm:t>
    </dgm:pt>
    <dgm:pt modelId="{6D741036-5EF0-40F6-AB15-C256233764B3}">
      <dgm:prSet/>
      <dgm:spPr/>
      <dgm:t>
        <a:bodyPr/>
        <a:lstStyle/>
        <a:p>
          <a:r>
            <a:rPr lang="en-US"/>
            <a:t>They are not defaulted to any one option</a:t>
          </a:r>
        </a:p>
      </dgm:t>
    </dgm:pt>
    <dgm:pt modelId="{EB96DE7C-FAF9-4383-829E-7AB0C50D6F30}" type="parTrans" cxnId="{AF248077-4AC4-4EBE-B8B7-18DE9BE2A430}">
      <dgm:prSet/>
      <dgm:spPr/>
      <dgm:t>
        <a:bodyPr/>
        <a:lstStyle/>
        <a:p>
          <a:endParaRPr lang="en-US"/>
        </a:p>
      </dgm:t>
    </dgm:pt>
    <dgm:pt modelId="{F6C535EB-437C-40C1-99D8-0ACBD317C2EE}" type="sibTrans" cxnId="{AF248077-4AC4-4EBE-B8B7-18DE9BE2A430}">
      <dgm:prSet/>
      <dgm:spPr/>
      <dgm:t>
        <a:bodyPr/>
        <a:lstStyle/>
        <a:p>
          <a:endParaRPr lang="en-US"/>
        </a:p>
      </dgm:t>
    </dgm:pt>
    <dgm:pt modelId="{E96B22C7-6070-407E-AAC5-BF0EA15BC648}">
      <dgm:prSet/>
      <dgm:spPr/>
      <dgm:t>
        <a:bodyPr/>
        <a:lstStyle/>
        <a:p>
          <a:r>
            <a:rPr lang="en-US"/>
            <a:t>Works best when</a:t>
          </a:r>
        </a:p>
      </dgm:t>
    </dgm:pt>
    <dgm:pt modelId="{95A1A888-47E6-488D-B108-814D9B1E6F4A}" type="parTrans" cxnId="{E0EEEA29-8922-4701-9DDC-73D9F0D873AE}">
      <dgm:prSet/>
      <dgm:spPr/>
      <dgm:t>
        <a:bodyPr/>
        <a:lstStyle/>
        <a:p>
          <a:endParaRPr lang="en-US"/>
        </a:p>
      </dgm:t>
    </dgm:pt>
    <dgm:pt modelId="{B4943461-FBDC-409D-9B24-41A697642C07}" type="sibTrans" cxnId="{E0EEEA29-8922-4701-9DDC-73D9F0D873AE}">
      <dgm:prSet/>
      <dgm:spPr/>
      <dgm:t>
        <a:bodyPr/>
        <a:lstStyle/>
        <a:p>
          <a:endParaRPr lang="en-US"/>
        </a:p>
      </dgm:t>
    </dgm:pt>
    <dgm:pt modelId="{57A18892-4DEB-4E99-B19F-B0F9FB347F04}">
      <dgm:prSet/>
      <dgm:spPr/>
      <dgm:t>
        <a:bodyPr/>
        <a:lstStyle/>
        <a:p>
          <a:r>
            <a:rPr lang="en-US"/>
            <a:t>Choice set is diverse</a:t>
          </a:r>
        </a:p>
      </dgm:t>
    </dgm:pt>
    <dgm:pt modelId="{B3374BBB-DD16-4134-8A44-E34FA1F6996C}" type="parTrans" cxnId="{5564D03E-7878-4F1E-806C-759B6D0FF6B5}">
      <dgm:prSet/>
      <dgm:spPr/>
      <dgm:t>
        <a:bodyPr/>
        <a:lstStyle/>
        <a:p>
          <a:endParaRPr lang="en-US"/>
        </a:p>
      </dgm:t>
    </dgm:pt>
    <dgm:pt modelId="{CC336726-3C3F-453A-AAE5-66FE46F23936}" type="sibTrans" cxnId="{5564D03E-7878-4F1E-806C-759B6D0FF6B5}">
      <dgm:prSet/>
      <dgm:spPr/>
      <dgm:t>
        <a:bodyPr/>
        <a:lstStyle/>
        <a:p>
          <a:endParaRPr lang="en-US"/>
        </a:p>
      </dgm:t>
    </dgm:pt>
    <dgm:pt modelId="{048B9890-99D2-48AD-B0A8-5F7A243B39CD}">
      <dgm:prSet/>
      <dgm:spPr/>
      <dgm:t>
        <a:bodyPr/>
        <a:lstStyle/>
        <a:p>
          <a:r>
            <a:rPr lang="en-US"/>
            <a:t>Experts are unsure of which choice is best</a:t>
          </a:r>
        </a:p>
      </dgm:t>
    </dgm:pt>
    <dgm:pt modelId="{DA7797AD-83EF-4C06-8DF3-D59842028750}" type="parTrans" cxnId="{D68E03A4-543C-4ABC-9BFE-DEEC2108ADEA}">
      <dgm:prSet/>
      <dgm:spPr/>
      <dgm:t>
        <a:bodyPr/>
        <a:lstStyle/>
        <a:p>
          <a:endParaRPr lang="en-US"/>
        </a:p>
      </dgm:t>
    </dgm:pt>
    <dgm:pt modelId="{AA8CA488-66FE-4112-85B9-90360252D88A}" type="sibTrans" cxnId="{D68E03A4-543C-4ABC-9BFE-DEEC2108ADEA}">
      <dgm:prSet/>
      <dgm:spPr/>
      <dgm:t>
        <a:bodyPr/>
        <a:lstStyle/>
        <a:p>
          <a:endParaRPr lang="en-US"/>
        </a:p>
      </dgm:t>
    </dgm:pt>
    <dgm:pt modelId="{4FF110C2-90C7-4CAD-8C52-551F920FA1DD}">
      <dgm:prSet/>
      <dgm:spPr/>
      <dgm:t>
        <a:bodyPr/>
        <a:lstStyle/>
        <a:p>
          <a:r>
            <a:rPr lang="en-US"/>
            <a:t>Choosers prefer to choose</a:t>
          </a:r>
        </a:p>
      </dgm:t>
    </dgm:pt>
    <dgm:pt modelId="{1ED8F37E-CFAC-4C1D-AAD0-845BA99CCC88}" type="parTrans" cxnId="{3F759DA8-2E79-432B-A427-D9D4CA49FB2F}">
      <dgm:prSet/>
      <dgm:spPr/>
      <dgm:t>
        <a:bodyPr/>
        <a:lstStyle/>
        <a:p>
          <a:endParaRPr lang="en-US"/>
        </a:p>
      </dgm:t>
    </dgm:pt>
    <dgm:pt modelId="{315C24BB-9BA0-4B4A-9009-C8673A10386B}" type="sibTrans" cxnId="{3F759DA8-2E79-432B-A427-D9D4CA49FB2F}">
      <dgm:prSet/>
      <dgm:spPr/>
      <dgm:t>
        <a:bodyPr/>
        <a:lstStyle/>
        <a:p>
          <a:endParaRPr lang="en-US"/>
        </a:p>
      </dgm:t>
    </dgm:pt>
    <dgm:pt modelId="{18B99369-F3C4-435C-8D60-0FA027764B97}" type="pres">
      <dgm:prSet presAssocID="{52C2B546-85B4-4C90-BE85-FF1EADF801E1}" presName="outerComposite" presStyleCnt="0">
        <dgm:presLayoutVars>
          <dgm:chMax val="5"/>
          <dgm:dir/>
          <dgm:resizeHandles val="exact"/>
        </dgm:presLayoutVars>
      </dgm:prSet>
      <dgm:spPr/>
    </dgm:pt>
    <dgm:pt modelId="{DD2535A0-83AB-404E-BB60-0EF3CF54AC96}" type="pres">
      <dgm:prSet presAssocID="{52C2B546-85B4-4C90-BE85-FF1EADF801E1}" presName="dummyMaxCanvas" presStyleCnt="0">
        <dgm:presLayoutVars/>
      </dgm:prSet>
      <dgm:spPr/>
    </dgm:pt>
    <dgm:pt modelId="{9BE25DA3-DA54-4E5F-BC5E-686FCBF12149}" type="pres">
      <dgm:prSet presAssocID="{52C2B546-85B4-4C90-BE85-FF1EADF801E1}" presName="ThreeNodes_1" presStyleLbl="node1" presStyleIdx="0" presStyleCnt="3">
        <dgm:presLayoutVars>
          <dgm:bulletEnabled val="1"/>
        </dgm:presLayoutVars>
      </dgm:prSet>
      <dgm:spPr/>
    </dgm:pt>
    <dgm:pt modelId="{D01DF646-F190-4B3A-80F2-B498C1C18AE1}" type="pres">
      <dgm:prSet presAssocID="{52C2B546-85B4-4C90-BE85-FF1EADF801E1}" presName="ThreeNodes_2" presStyleLbl="node1" presStyleIdx="1" presStyleCnt="3">
        <dgm:presLayoutVars>
          <dgm:bulletEnabled val="1"/>
        </dgm:presLayoutVars>
      </dgm:prSet>
      <dgm:spPr/>
    </dgm:pt>
    <dgm:pt modelId="{C0852C14-0C7E-40DE-8233-845ED292E769}" type="pres">
      <dgm:prSet presAssocID="{52C2B546-85B4-4C90-BE85-FF1EADF801E1}" presName="ThreeNodes_3" presStyleLbl="node1" presStyleIdx="2" presStyleCnt="3">
        <dgm:presLayoutVars>
          <dgm:bulletEnabled val="1"/>
        </dgm:presLayoutVars>
      </dgm:prSet>
      <dgm:spPr/>
    </dgm:pt>
    <dgm:pt modelId="{F9670A19-7584-4135-9BB0-2610102B2F79}" type="pres">
      <dgm:prSet presAssocID="{52C2B546-85B4-4C90-BE85-FF1EADF801E1}" presName="ThreeConn_1-2" presStyleLbl="fgAccFollowNode1" presStyleIdx="0" presStyleCnt="2">
        <dgm:presLayoutVars>
          <dgm:bulletEnabled val="1"/>
        </dgm:presLayoutVars>
      </dgm:prSet>
      <dgm:spPr/>
    </dgm:pt>
    <dgm:pt modelId="{89F26BAB-11DA-45A9-8D96-B1B0C08E2977}" type="pres">
      <dgm:prSet presAssocID="{52C2B546-85B4-4C90-BE85-FF1EADF801E1}" presName="ThreeConn_2-3" presStyleLbl="fgAccFollowNode1" presStyleIdx="1" presStyleCnt="2">
        <dgm:presLayoutVars>
          <dgm:bulletEnabled val="1"/>
        </dgm:presLayoutVars>
      </dgm:prSet>
      <dgm:spPr/>
    </dgm:pt>
    <dgm:pt modelId="{7DA8EE12-DF80-4728-905F-F5F9AB86CF9F}" type="pres">
      <dgm:prSet presAssocID="{52C2B546-85B4-4C90-BE85-FF1EADF801E1}" presName="ThreeNodes_1_text" presStyleLbl="node1" presStyleIdx="2" presStyleCnt="3">
        <dgm:presLayoutVars>
          <dgm:bulletEnabled val="1"/>
        </dgm:presLayoutVars>
      </dgm:prSet>
      <dgm:spPr/>
    </dgm:pt>
    <dgm:pt modelId="{4E7A8357-69EA-459D-AFF4-01A98ECA125B}" type="pres">
      <dgm:prSet presAssocID="{52C2B546-85B4-4C90-BE85-FF1EADF801E1}" presName="ThreeNodes_2_text" presStyleLbl="node1" presStyleIdx="2" presStyleCnt="3">
        <dgm:presLayoutVars>
          <dgm:bulletEnabled val="1"/>
        </dgm:presLayoutVars>
      </dgm:prSet>
      <dgm:spPr/>
    </dgm:pt>
    <dgm:pt modelId="{B0BEF0CD-04DC-46DC-B7EF-61195D6DC37A}" type="pres">
      <dgm:prSet presAssocID="{52C2B546-85B4-4C90-BE85-FF1EADF801E1}" presName="ThreeNodes_3_text" presStyleLbl="node1" presStyleIdx="2" presStyleCnt="3">
        <dgm:presLayoutVars>
          <dgm:bulletEnabled val="1"/>
        </dgm:presLayoutVars>
      </dgm:prSet>
      <dgm:spPr/>
    </dgm:pt>
  </dgm:ptLst>
  <dgm:cxnLst>
    <dgm:cxn modelId="{24478103-7A52-485A-AFD9-12E234480492}" type="presOf" srcId="{57A18892-4DEB-4E99-B19F-B0F9FB347F04}" destId="{B0BEF0CD-04DC-46DC-B7EF-61195D6DC37A}" srcOrd="1" destOrd="1" presId="urn:microsoft.com/office/officeart/2005/8/layout/vProcess5"/>
    <dgm:cxn modelId="{5243CC0E-2BE5-4065-A1A7-A5FB2FC1C818}" type="presOf" srcId="{84825DB8-3B58-4C86-A180-9E3DFCBBC136}" destId="{7DA8EE12-DF80-4728-905F-F5F9AB86CF9F}" srcOrd="1" destOrd="0" presId="urn:microsoft.com/office/officeart/2005/8/layout/vProcess5"/>
    <dgm:cxn modelId="{7D49F125-8099-4B0E-ABBC-1D341081BAD8}" type="presOf" srcId="{0DBAC1DA-39BB-4682-B989-BB7E300C503A}" destId="{F9670A19-7584-4135-9BB0-2610102B2F79}" srcOrd="0" destOrd="0" presId="urn:microsoft.com/office/officeart/2005/8/layout/vProcess5"/>
    <dgm:cxn modelId="{B84B6829-66C3-496D-9E02-2970902E7748}" type="presOf" srcId="{6D741036-5EF0-40F6-AB15-C256233764B3}" destId="{4E7A8357-69EA-459D-AFF4-01A98ECA125B}" srcOrd="1" destOrd="0" presId="urn:microsoft.com/office/officeart/2005/8/layout/vProcess5"/>
    <dgm:cxn modelId="{E0EEEA29-8922-4701-9DDC-73D9F0D873AE}" srcId="{52C2B546-85B4-4C90-BE85-FF1EADF801E1}" destId="{E96B22C7-6070-407E-AAC5-BF0EA15BC648}" srcOrd="2" destOrd="0" parTransId="{95A1A888-47E6-488D-B108-814D9B1E6F4A}" sibTransId="{B4943461-FBDC-409D-9B24-41A697642C07}"/>
    <dgm:cxn modelId="{5564D03E-7878-4F1E-806C-759B6D0FF6B5}" srcId="{E96B22C7-6070-407E-AAC5-BF0EA15BC648}" destId="{57A18892-4DEB-4E99-B19F-B0F9FB347F04}" srcOrd="0" destOrd="0" parTransId="{B3374BBB-DD16-4134-8A44-E34FA1F6996C}" sibTransId="{CC336726-3C3F-453A-AAE5-66FE46F23936}"/>
    <dgm:cxn modelId="{13989747-22F4-4C39-A663-D05B1BE26A73}" type="presOf" srcId="{4FF110C2-90C7-4CAD-8C52-551F920FA1DD}" destId="{C0852C14-0C7E-40DE-8233-845ED292E769}" srcOrd="0" destOrd="3" presId="urn:microsoft.com/office/officeart/2005/8/layout/vProcess5"/>
    <dgm:cxn modelId="{1ABC696F-DA6A-4938-B15F-46D38D644DD7}" type="presOf" srcId="{4FF110C2-90C7-4CAD-8C52-551F920FA1DD}" destId="{B0BEF0CD-04DC-46DC-B7EF-61195D6DC37A}" srcOrd="1" destOrd="3" presId="urn:microsoft.com/office/officeart/2005/8/layout/vProcess5"/>
    <dgm:cxn modelId="{9A7A6477-B539-4CDC-BCE4-4ECDB3955907}" type="presOf" srcId="{048B9890-99D2-48AD-B0A8-5F7A243B39CD}" destId="{B0BEF0CD-04DC-46DC-B7EF-61195D6DC37A}" srcOrd="1" destOrd="2" presId="urn:microsoft.com/office/officeart/2005/8/layout/vProcess5"/>
    <dgm:cxn modelId="{AF248077-4AC4-4EBE-B8B7-18DE9BE2A430}" srcId="{52C2B546-85B4-4C90-BE85-FF1EADF801E1}" destId="{6D741036-5EF0-40F6-AB15-C256233764B3}" srcOrd="1" destOrd="0" parTransId="{EB96DE7C-FAF9-4383-829E-7AB0C50D6F30}" sibTransId="{F6C535EB-437C-40C1-99D8-0ACBD317C2EE}"/>
    <dgm:cxn modelId="{0FBB1F78-CEE3-48B2-976A-09DC63D48194}" type="presOf" srcId="{84825DB8-3B58-4C86-A180-9E3DFCBBC136}" destId="{9BE25DA3-DA54-4E5F-BC5E-686FCBF12149}" srcOrd="0" destOrd="0" presId="urn:microsoft.com/office/officeart/2005/8/layout/vProcess5"/>
    <dgm:cxn modelId="{B5934E9E-C4C1-4C3C-94BD-5EB917C6A10C}" type="presOf" srcId="{6D741036-5EF0-40F6-AB15-C256233764B3}" destId="{D01DF646-F190-4B3A-80F2-B498C1C18AE1}" srcOrd="0" destOrd="0" presId="urn:microsoft.com/office/officeart/2005/8/layout/vProcess5"/>
    <dgm:cxn modelId="{EB5BE1A2-F6D0-4485-AB40-F7C3973FA18A}" type="presOf" srcId="{E96B22C7-6070-407E-AAC5-BF0EA15BC648}" destId="{B0BEF0CD-04DC-46DC-B7EF-61195D6DC37A}" srcOrd="1" destOrd="0" presId="urn:microsoft.com/office/officeart/2005/8/layout/vProcess5"/>
    <dgm:cxn modelId="{D68E03A4-543C-4ABC-9BFE-DEEC2108ADEA}" srcId="{E96B22C7-6070-407E-AAC5-BF0EA15BC648}" destId="{048B9890-99D2-48AD-B0A8-5F7A243B39CD}" srcOrd="1" destOrd="0" parTransId="{DA7797AD-83EF-4C06-8DF3-D59842028750}" sibTransId="{AA8CA488-66FE-4112-85B9-90360252D88A}"/>
    <dgm:cxn modelId="{3F759DA8-2E79-432B-A427-D9D4CA49FB2F}" srcId="{E96B22C7-6070-407E-AAC5-BF0EA15BC648}" destId="{4FF110C2-90C7-4CAD-8C52-551F920FA1DD}" srcOrd="2" destOrd="0" parTransId="{1ED8F37E-CFAC-4C1D-AAD0-845BA99CCC88}" sibTransId="{315C24BB-9BA0-4B4A-9009-C8673A10386B}"/>
    <dgm:cxn modelId="{A140CFBF-F082-42AC-8DAB-63103AE833F1}" type="presOf" srcId="{E96B22C7-6070-407E-AAC5-BF0EA15BC648}" destId="{C0852C14-0C7E-40DE-8233-845ED292E769}" srcOrd="0" destOrd="0" presId="urn:microsoft.com/office/officeart/2005/8/layout/vProcess5"/>
    <dgm:cxn modelId="{9F544EC0-87CD-4EAF-8D2C-8EE50A2E1D46}" type="presOf" srcId="{57A18892-4DEB-4E99-B19F-B0F9FB347F04}" destId="{C0852C14-0C7E-40DE-8233-845ED292E769}" srcOrd="0" destOrd="1" presId="urn:microsoft.com/office/officeart/2005/8/layout/vProcess5"/>
    <dgm:cxn modelId="{466B61CE-069C-4EC9-9863-F4EB560FF83D}" srcId="{52C2B546-85B4-4C90-BE85-FF1EADF801E1}" destId="{84825DB8-3B58-4C86-A180-9E3DFCBBC136}" srcOrd="0" destOrd="0" parTransId="{CAA747A6-0E85-4057-B4F7-D3791FD43826}" sibTransId="{0DBAC1DA-39BB-4682-B989-BB7E300C503A}"/>
    <dgm:cxn modelId="{EF7CBCD9-8026-4DBB-892E-E9C74BB9F7FD}" type="presOf" srcId="{52C2B546-85B4-4C90-BE85-FF1EADF801E1}" destId="{18B99369-F3C4-435C-8D60-0FA027764B97}" srcOrd="0" destOrd="0" presId="urn:microsoft.com/office/officeart/2005/8/layout/vProcess5"/>
    <dgm:cxn modelId="{7E3E66DB-9291-4CEC-B7D7-BF1770A513A3}" type="presOf" srcId="{F6C535EB-437C-40C1-99D8-0ACBD317C2EE}" destId="{89F26BAB-11DA-45A9-8D96-B1B0C08E2977}" srcOrd="0" destOrd="0" presId="urn:microsoft.com/office/officeart/2005/8/layout/vProcess5"/>
    <dgm:cxn modelId="{454D45F0-6A92-48DE-9429-498ABB0BE0B7}" type="presOf" srcId="{048B9890-99D2-48AD-B0A8-5F7A243B39CD}" destId="{C0852C14-0C7E-40DE-8233-845ED292E769}" srcOrd="0" destOrd="2" presId="urn:microsoft.com/office/officeart/2005/8/layout/vProcess5"/>
    <dgm:cxn modelId="{53533DA1-69B8-455F-8D53-CC8222FE25F5}" type="presParOf" srcId="{18B99369-F3C4-435C-8D60-0FA027764B97}" destId="{DD2535A0-83AB-404E-BB60-0EF3CF54AC96}" srcOrd="0" destOrd="0" presId="urn:microsoft.com/office/officeart/2005/8/layout/vProcess5"/>
    <dgm:cxn modelId="{E4FFCC6B-24D9-4B13-83D4-7CC6C606B17C}" type="presParOf" srcId="{18B99369-F3C4-435C-8D60-0FA027764B97}" destId="{9BE25DA3-DA54-4E5F-BC5E-686FCBF12149}" srcOrd="1" destOrd="0" presId="urn:microsoft.com/office/officeart/2005/8/layout/vProcess5"/>
    <dgm:cxn modelId="{131BFD22-C232-4203-9EED-0A6681A86125}" type="presParOf" srcId="{18B99369-F3C4-435C-8D60-0FA027764B97}" destId="{D01DF646-F190-4B3A-80F2-B498C1C18AE1}" srcOrd="2" destOrd="0" presId="urn:microsoft.com/office/officeart/2005/8/layout/vProcess5"/>
    <dgm:cxn modelId="{AFF1C4C9-0B39-430B-936E-EFE943741EE2}" type="presParOf" srcId="{18B99369-F3C4-435C-8D60-0FA027764B97}" destId="{C0852C14-0C7E-40DE-8233-845ED292E769}" srcOrd="3" destOrd="0" presId="urn:microsoft.com/office/officeart/2005/8/layout/vProcess5"/>
    <dgm:cxn modelId="{5F3DDB6C-CDCB-4C81-B77F-4579A3DF10FC}" type="presParOf" srcId="{18B99369-F3C4-435C-8D60-0FA027764B97}" destId="{F9670A19-7584-4135-9BB0-2610102B2F79}" srcOrd="4" destOrd="0" presId="urn:microsoft.com/office/officeart/2005/8/layout/vProcess5"/>
    <dgm:cxn modelId="{59B5D612-7383-4109-AD78-74AF3AEA879B}" type="presParOf" srcId="{18B99369-F3C4-435C-8D60-0FA027764B97}" destId="{89F26BAB-11DA-45A9-8D96-B1B0C08E2977}" srcOrd="5" destOrd="0" presId="urn:microsoft.com/office/officeart/2005/8/layout/vProcess5"/>
    <dgm:cxn modelId="{2B9DA5B1-83CF-4B41-BD33-2918D4DD19A1}" type="presParOf" srcId="{18B99369-F3C4-435C-8D60-0FA027764B97}" destId="{7DA8EE12-DF80-4728-905F-F5F9AB86CF9F}" srcOrd="6" destOrd="0" presId="urn:microsoft.com/office/officeart/2005/8/layout/vProcess5"/>
    <dgm:cxn modelId="{AEAFCD45-0AE4-455E-BFFC-AD76AF8E9952}" type="presParOf" srcId="{18B99369-F3C4-435C-8D60-0FA027764B97}" destId="{4E7A8357-69EA-459D-AFF4-01A98ECA125B}" srcOrd="7" destOrd="0" presId="urn:microsoft.com/office/officeart/2005/8/layout/vProcess5"/>
    <dgm:cxn modelId="{06DFCB6F-070F-4AA3-B0D0-C34FE2F88648}" type="presParOf" srcId="{18B99369-F3C4-435C-8D60-0FA027764B97}" destId="{B0BEF0CD-04DC-46DC-B7EF-61195D6DC37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A4946D-1F10-4D0C-AA08-A478FA304A18}" type="doc">
      <dgm:prSet loTypeId="urn:microsoft.com/office/officeart/2016/7/layout/VerticalDownArrowProcess" loCatId="process" qsTypeId="urn:microsoft.com/office/officeart/2005/8/quickstyle/simple2" qsCatId="simple" csTypeId="urn:microsoft.com/office/officeart/2005/8/colors/colorful5" csCatId="colorful" phldr="1"/>
      <dgm:spPr/>
      <dgm:t>
        <a:bodyPr/>
        <a:lstStyle/>
        <a:p>
          <a:endParaRPr lang="en-US"/>
        </a:p>
      </dgm:t>
    </dgm:pt>
    <dgm:pt modelId="{751E989B-C3F7-4D08-BE17-A8CA320D2864}">
      <dgm:prSet/>
      <dgm:spPr/>
      <dgm:t>
        <a:bodyPr/>
        <a:lstStyle/>
        <a:p>
          <a:r>
            <a:rPr lang="en-US"/>
            <a:t>Identify</a:t>
          </a:r>
        </a:p>
      </dgm:t>
    </dgm:pt>
    <dgm:pt modelId="{CB817C5D-2D95-4801-8B6B-CC21287C6976}" type="parTrans" cxnId="{D925293E-3766-485D-AD8F-5B807102EC20}">
      <dgm:prSet/>
      <dgm:spPr/>
      <dgm:t>
        <a:bodyPr/>
        <a:lstStyle/>
        <a:p>
          <a:endParaRPr lang="en-US"/>
        </a:p>
      </dgm:t>
    </dgm:pt>
    <dgm:pt modelId="{48E09283-B7CE-4630-8C1F-7E2AEC4F7712}" type="sibTrans" cxnId="{D925293E-3766-485D-AD8F-5B807102EC20}">
      <dgm:prSet/>
      <dgm:spPr/>
      <dgm:t>
        <a:bodyPr/>
        <a:lstStyle/>
        <a:p>
          <a:endParaRPr lang="en-US"/>
        </a:p>
      </dgm:t>
    </dgm:pt>
    <dgm:pt modelId="{08149BAD-AB98-4E53-8DFA-AABF1AFFAD3B}">
      <dgm:prSet/>
      <dgm:spPr/>
      <dgm:t>
        <a:bodyPr/>
        <a:lstStyle/>
        <a:p>
          <a:r>
            <a:rPr lang="en-US" dirty="0"/>
            <a:t>courses that are most important to the major</a:t>
          </a:r>
        </a:p>
      </dgm:t>
    </dgm:pt>
    <dgm:pt modelId="{E69BA4D4-6813-463C-9C64-EE35D1F916AF}" type="parTrans" cxnId="{F0E02BF5-7EA2-433F-8256-7C80A9893A69}">
      <dgm:prSet/>
      <dgm:spPr/>
      <dgm:t>
        <a:bodyPr/>
        <a:lstStyle/>
        <a:p>
          <a:endParaRPr lang="en-US"/>
        </a:p>
      </dgm:t>
    </dgm:pt>
    <dgm:pt modelId="{6DE3CF18-2761-478E-824A-EFC6912DB482}" type="sibTrans" cxnId="{F0E02BF5-7EA2-433F-8256-7C80A9893A69}">
      <dgm:prSet/>
      <dgm:spPr/>
      <dgm:t>
        <a:bodyPr/>
        <a:lstStyle/>
        <a:p>
          <a:endParaRPr lang="en-US"/>
        </a:p>
      </dgm:t>
    </dgm:pt>
    <dgm:pt modelId="{79B9AAFB-4BE6-4AB9-AEDE-7E91D30D8B7B}">
      <dgm:prSet/>
      <dgm:spPr/>
      <dgm:t>
        <a:bodyPr/>
        <a:lstStyle/>
        <a:p>
          <a:r>
            <a:rPr lang="en-US"/>
            <a:t>Identify</a:t>
          </a:r>
        </a:p>
      </dgm:t>
    </dgm:pt>
    <dgm:pt modelId="{BC36C0C0-8677-4E95-9A10-5596EABD9B18}" type="parTrans" cxnId="{7A472663-9EB9-499B-B6F9-CD1AEC2DA9A3}">
      <dgm:prSet/>
      <dgm:spPr/>
      <dgm:t>
        <a:bodyPr/>
        <a:lstStyle/>
        <a:p>
          <a:endParaRPr lang="en-US"/>
        </a:p>
      </dgm:t>
    </dgm:pt>
    <dgm:pt modelId="{9DD6E141-7A80-403D-8787-8865C4208F8E}" type="sibTrans" cxnId="{7A472663-9EB9-499B-B6F9-CD1AEC2DA9A3}">
      <dgm:prSet/>
      <dgm:spPr/>
      <dgm:t>
        <a:bodyPr/>
        <a:lstStyle/>
        <a:p>
          <a:endParaRPr lang="en-US"/>
        </a:p>
      </dgm:t>
    </dgm:pt>
    <dgm:pt modelId="{06D3DE77-A07E-4245-BAF5-0A2EC2EA324E}">
      <dgm:prSet/>
      <dgm:spPr/>
      <dgm:t>
        <a:bodyPr/>
        <a:lstStyle/>
        <a:p>
          <a:r>
            <a:rPr lang="en-US" dirty="0"/>
            <a:t>critical courses : those that most strongly predict later success in major</a:t>
          </a:r>
        </a:p>
      </dgm:t>
    </dgm:pt>
    <dgm:pt modelId="{8D6C9ABA-6E41-40E0-ACB3-39E56244CC3D}" type="parTrans" cxnId="{51C5C5FD-B27C-42B7-93BC-F4164D6B44E5}">
      <dgm:prSet/>
      <dgm:spPr/>
      <dgm:t>
        <a:bodyPr/>
        <a:lstStyle/>
        <a:p>
          <a:endParaRPr lang="en-US"/>
        </a:p>
      </dgm:t>
    </dgm:pt>
    <dgm:pt modelId="{A4B139FA-E7E7-4369-9A14-E63A723E7044}" type="sibTrans" cxnId="{51C5C5FD-B27C-42B7-93BC-F4164D6B44E5}">
      <dgm:prSet/>
      <dgm:spPr/>
      <dgm:t>
        <a:bodyPr/>
        <a:lstStyle/>
        <a:p>
          <a:endParaRPr lang="en-US"/>
        </a:p>
      </dgm:t>
    </dgm:pt>
    <dgm:pt modelId="{77CCAC94-DA55-4507-8474-E273D013CF94}">
      <dgm:prSet/>
      <dgm:spPr/>
      <dgm:t>
        <a:bodyPr/>
        <a:lstStyle/>
        <a:p>
          <a:r>
            <a:rPr lang="en-US" dirty="0"/>
            <a:t>And when it should be taken in program (usually early)</a:t>
          </a:r>
        </a:p>
      </dgm:t>
    </dgm:pt>
    <dgm:pt modelId="{A684AEA2-0DEF-4524-B10F-B18E1558AA5D}" type="parTrans" cxnId="{EC6AD9CC-A38E-4702-8EB5-227FE313B272}">
      <dgm:prSet/>
      <dgm:spPr/>
      <dgm:t>
        <a:bodyPr/>
        <a:lstStyle/>
        <a:p>
          <a:endParaRPr lang="en-US"/>
        </a:p>
      </dgm:t>
    </dgm:pt>
    <dgm:pt modelId="{B9B7F477-D9BA-49BE-8BDC-C1D7B200190E}" type="sibTrans" cxnId="{EC6AD9CC-A38E-4702-8EB5-227FE313B272}">
      <dgm:prSet/>
      <dgm:spPr/>
      <dgm:t>
        <a:bodyPr/>
        <a:lstStyle/>
        <a:p>
          <a:endParaRPr lang="en-US"/>
        </a:p>
      </dgm:t>
    </dgm:pt>
    <dgm:pt modelId="{C4F0BE70-DDDC-4E64-9054-E417D413A669}">
      <dgm:prSet/>
      <dgm:spPr/>
      <dgm:t>
        <a:bodyPr/>
        <a:lstStyle/>
        <a:p>
          <a:r>
            <a:rPr lang="en-US" dirty="0"/>
            <a:t>List</a:t>
          </a:r>
        </a:p>
      </dgm:t>
    </dgm:pt>
    <dgm:pt modelId="{0A7CCD60-9FCD-4E72-99A5-4A54961E19D3}" type="parTrans" cxnId="{487A1F63-0360-4B17-8733-B937F94B6A14}">
      <dgm:prSet/>
      <dgm:spPr/>
      <dgm:t>
        <a:bodyPr/>
        <a:lstStyle/>
        <a:p>
          <a:endParaRPr lang="en-US"/>
        </a:p>
      </dgm:t>
    </dgm:pt>
    <dgm:pt modelId="{6DC1F5DC-5954-4A97-9424-74626EA89532}" type="sibTrans" cxnId="{487A1F63-0360-4B17-8733-B937F94B6A14}">
      <dgm:prSet/>
      <dgm:spPr/>
      <dgm:t>
        <a:bodyPr/>
        <a:lstStyle/>
        <a:p>
          <a:endParaRPr lang="en-US"/>
        </a:p>
      </dgm:t>
    </dgm:pt>
    <dgm:pt modelId="{4947038A-5B81-4E35-A40E-34E38010ED13}">
      <dgm:prSet/>
      <dgm:spPr/>
      <dgm:t>
        <a:bodyPr/>
        <a:lstStyle/>
        <a:p>
          <a:r>
            <a:rPr lang="en-US" dirty="0"/>
            <a:t>Milestones students are expected to achieve </a:t>
          </a:r>
        </a:p>
      </dgm:t>
    </dgm:pt>
    <dgm:pt modelId="{61E73DBD-0370-4A91-8098-74DB2B065D70}" type="parTrans" cxnId="{A0A11DE0-6FF7-4E34-B23A-096F656B7692}">
      <dgm:prSet/>
      <dgm:spPr/>
      <dgm:t>
        <a:bodyPr/>
        <a:lstStyle/>
        <a:p>
          <a:endParaRPr lang="en-US"/>
        </a:p>
      </dgm:t>
    </dgm:pt>
    <dgm:pt modelId="{C6C1D4E5-CDFD-4C96-8233-9B8CCE784DB3}" type="sibTrans" cxnId="{A0A11DE0-6FF7-4E34-B23A-096F656B7692}">
      <dgm:prSet/>
      <dgm:spPr/>
      <dgm:t>
        <a:bodyPr/>
        <a:lstStyle/>
        <a:p>
          <a:endParaRPr lang="en-US"/>
        </a:p>
      </dgm:t>
    </dgm:pt>
    <dgm:pt modelId="{89A26B3B-B244-42C1-BC30-B92D7F22B5B8}" type="pres">
      <dgm:prSet presAssocID="{BEA4946D-1F10-4D0C-AA08-A478FA304A18}" presName="Name0" presStyleCnt="0">
        <dgm:presLayoutVars>
          <dgm:dir/>
          <dgm:animLvl val="lvl"/>
          <dgm:resizeHandles val="exact"/>
        </dgm:presLayoutVars>
      </dgm:prSet>
      <dgm:spPr/>
    </dgm:pt>
    <dgm:pt modelId="{36142EC6-9D0C-4484-A533-C91B784F3B59}" type="pres">
      <dgm:prSet presAssocID="{C4F0BE70-DDDC-4E64-9054-E417D413A669}" presName="boxAndChildren" presStyleCnt="0"/>
      <dgm:spPr/>
    </dgm:pt>
    <dgm:pt modelId="{84739705-5B77-475C-8F1F-B83572D5E8DF}" type="pres">
      <dgm:prSet presAssocID="{C4F0BE70-DDDC-4E64-9054-E417D413A669}" presName="parentTextBox" presStyleLbl="alignNode1" presStyleIdx="0" presStyleCnt="3"/>
      <dgm:spPr/>
    </dgm:pt>
    <dgm:pt modelId="{54927248-13C3-407D-A632-E1E9F471E535}" type="pres">
      <dgm:prSet presAssocID="{C4F0BE70-DDDC-4E64-9054-E417D413A669}" presName="descendantBox" presStyleLbl="bgAccFollowNode1" presStyleIdx="0" presStyleCnt="3"/>
      <dgm:spPr/>
    </dgm:pt>
    <dgm:pt modelId="{0B272165-9A1D-43F3-940A-29BC43E35948}" type="pres">
      <dgm:prSet presAssocID="{9DD6E141-7A80-403D-8787-8865C4208F8E}" presName="sp" presStyleCnt="0"/>
      <dgm:spPr/>
    </dgm:pt>
    <dgm:pt modelId="{C343C88E-C22C-49FD-A5E3-7298966CA872}" type="pres">
      <dgm:prSet presAssocID="{79B9AAFB-4BE6-4AB9-AEDE-7E91D30D8B7B}" presName="arrowAndChildren" presStyleCnt="0"/>
      <dgm:spPr/>
    </dgm:pt>
    <dgm:pt modelId="{8437AF40-7CD0-43A2-B507-D48F62AB2C04}" type="pres">
      <dgm:prSet presAssocID="{79B9AAFB-4BE6-4AB9-AEDE-7E91D30D8B7B}" presName="parentTextArrow" presStyleLbl="node1" presStyleIdx="0" presStyleCnt="0"/>
      <dgm:spPr/>
    </dgm:pt>
    <dgm:pt modelId="{FF286054-DC20-42BD-8CAA-57B5611610C7}" type="pres">
      <dgm:prSet presAssocID="{79B9AAFB-4BE6-4AB9-AEDE-7E91D30D8B7B}" presName="arrow" presStyleLbl="alignNode1" presStyleIdx="1" presStyleCnt="3"/>
      <dgm:spPr/>
    </dgm:pt>
    <dgm:pt modelId="{31FE860B-E87E-4EA8-8C9D-DCA980CA3BF4}" type="pres">
      <dgm:prSet presAssocID="{79B9AAFB-4BE6-4AB9-AEDE-7E91D30D8B7B}" presName="descendantArrow" presStyleLbl="bgAccFollowNode1" presStyleIdx="1" presStyleCnt="3"/>
      <dgm:spPr/>
    </dgm:pt>
    <dgm:pt modelId="{E3E5A5A1-0D97-4351-969F-E89BC0BD40FC}" type="pres">
      <dgm:prSet presAssocID="{48E09283-B7CE-4630-8C1F-7E2AEC4F7712}" presName="sp" presStyleCnt="0"/>
      <dgm:spPr/>
    </dgm:pt>
    <dgm:pt modelId="{600B7FD9-DC05-4530-BC1E-3C72059AE367}" type="pres">
      <dgm:prSet presAssocID="{751E989B-C3F7-4D08-BE17-A8CA320D2864}" presName="arrowAndChildren" presStyleCnt="0"/>
      <dgm:spPr/>
    </dgm:pt>
    <dgm:pt modelId="{E0CF82D1-4CD3-47B9-B109-9B9070062E1A}" type="pres">
      <dgm:prSet presAssocID="{751E989B-C3F7-4D08-BE17-A8CA320D2864}" presName="parentTextArrow" presStyleLbl="node1" presStyleIdx="0" presStyleCnt="0"/>
      <dgm:spPr/>
    </dgm:pt>
    <dgm:pt modelId="{47449B0D-54A1-4793-BD9A-A39BF689C98C}" type="pres">
      <dgm:prSet presAssocID="{751E989B-C3F7-4D08-BE17-A8CA320D2864}" presName="arrow" presStyleLbl="alignNode1" presStyleIdx="2" presStyleCnt="3"/>
      <dgm:spPr/>
    </dgm:pt>
    <dgm:pt modelId="{1E4AABFB-E52D-469F-BB86-4B65A63908D1}" type="pres">
      <dgm:prSet presAssocID="{751E989B-C3F7-4D08-BE17-A8CA320D2864}" presName="descendantArrow" presStyleLbl="bgAccFollowNode1" presStyleIdx="2" presStyleCnt="3"/>
      <dgm:spPr/>
    </dgm:pt>
  </dgm:ptLst>
  <dgm:cxnLst>
    <dgm:cxn modelId="{DB70CB1E-C716-4698-BB9A-5AFEAEECF120}" type="presOf" srcId="{79B9AAFB-4BE6-4AB9-AEDE-7E91D30D8B7B}" destId="{FF286054-DC20-42BD-8CAA-57B5611610C7}" srcOrd="1" destOrd="0" presId="urn:microsoft.com/office/officeart/2016/7/layout/VerticalDownArrowProcess"/>
    <dgm:cxn modelId="{EFAE3822-39C2-4764-9530-7D9244151EDC}" type="presOf" srcId="{06D3DE77-A07E-4245-BAF5-0A2EC2EA324E}" destId="{31FE860B-E87E-4EA8-8C9D-DCA980CA3BF4}" srcOrd="0" destOrd="0" presId="urn:microsoft.com/office/officeart/2016/7/layout/VerticalDownArrowProcess"/>
    <dgm:cxn modelId="{751FED31-9A9B-4193-8930-1C15179BF6F5}" type="presOf" srcId="{751E989B-C3F7-4D08-BE17-A8CA320D2864}" destId="{E0CF82D1-4CD3-47B9-B109-9B9070062E1A}" srcOrd="0" destOrd="0" presId="urn:microsoft.com/office/officeart/2016/7/layout/VerticalDownArrowProcess"/>
    <dgm:cxn modelId="{D925293E-3766-485D-AD8F-5B807102EC20}" srcId="{BEA4946D-1F10-4D0C-AA08-A478FA304A18}" destId="{751E989B-C3F7-4D08-BE17-A8CA320D2864}" srcOrd="0" destOrd="0" parTransId="{CB817C5D-2D95-4801-8B6B-CC21287C6976}" sibTransId="{48E09283-B7CE-4630-8C1F-7E2AEC4F7712}"/>
    <dgm:cxn modelId="{487A1F63-0360-4B17-8733-B937F94B6A14}" srcId="{BEA4946D-1F10-4D0C-AA08-A478FA304A18}" destId="{C4F0BE70-DDDC-4E64-9054-E417D413A669}" srcOrd="2" destOrd="0" parTransId="{0A7CCD60-9FCD-4E72-99A5-4A54961E19D3}" sibTransId="{6DC1F5DC-5954-4A97-9424-74626EA89532}"/>
    <dgm:cxn modelId="{7A472663-9EB9-499B-B6F9-CD1AEC2DA9A3}" srcId="{BEA4946D-1F10-4D0C-AA08-A478FA304A18}" destId="{79B9AAFB-4BE6-4AB9-AEDE-7E91D30D8B7B}" srcOrd="1" destOrd="0" parTransId="{BC36C0C0-8677-4E95-9A10-5596EABD9B18}" sibTransId="{9DD6E141-7A80-403D-8787-8865C4208F8E}"/>
    <dgm:cxn modelId="{C7804573-06E5-412C-AB08-75A193E0E77E}" type="presOf" srcId="{4947038A-5B81-4E35-A40E-34E38010ED13}" destId="{54927248-13C3-407D-A632-E1E9F471E535}" srcOrd="0" destOrd="0" presId="urn:microsoft.com/office/officeart/2016/7/layout/VerticalDownArrowProcess"/>
    <dgm:cxn modelId="{1A0BB292-2BDD-4E2C-8256-D792D5D1CFE5}" type="presOf" srcId="{751E989B-C3F7-4D08-BE17-A8CA320D2864}" destId="{47449B0D-54A1-4793-BD9A-A39BF689C98C}" srcOrd="1" destOrd="0" presId="urn:microsoft.com/office/officeart/2016/7/layout/VerticalDownArrowProcess"/>
    <dgm:cxn modelId="{A4C3C29E-028D-41F9-B25D-B31B57126F5E}" type="presOf" srcId="{C4F0BE70-DDDC-4E64-9054-E417D413A669}" destId="{84739705-5B77-475C-8F1F-B83572D5E8DF}" srcOrd="0" destOrd="0" presId="urn:microsoft.com/office/officeart/2016/7/layout/VerticalDownArrowProcess"/>
    <dgm:cxn modelId="{A246BDA9-CB5C-4200-AE0E-6456968B6A5C}" type="presOf" srcId="{77CCAC94-DA55-4507-8474-E273D013CF94}" destId="{31FE860B-E87E-4EA8-8C9D-DCA980CA3BF4}" srcOrd="0" destOrd="1" presId="urn:microsoft.com/office/officeart/2016/7/layout/VerticalDownArrowProcess"/>
    <dgm:cxn modelId="{0E2787C2-43CE-4954-911D-D6F8D3E7761A}" type="presOf" srcId="{79B9AAFB-4BE6-4AB9-AEDE-7E91D30D8B7B}" destId="{8437AF40-7CD0-43A2-B507-D48F62AB2C04}" srcOrd="0" destOrd="0" presId="urn:microsoft.com/office/officeart/2016/7/layout/VerticalDownArrowProcess"/>
    <dgm:cxn modelId="{EC6AD9CC-A38E-4702-8EB5-227FE313B272}" srcId="{06D3DE77-A07E-4245-BAF5-0A2EC2EA324E}" destId="{77CCAC94-DA55-4507-8474-E273D013CF94}" srcOrd="0" destOrd="0" parTransId="{A684AEA2-0DEF-4524-B10F-B18E1558AA5D}" sibTransId="{B9B7F477-D9BA-49BE-8BDC-C1D7B200190E}"/>
    <dgm:cxn modelId="{A0A11DE0-6FF7-4E34-B23A-096F656B7692}" srcId="{C4F0BE70-DDDC-4E64-9054-E417D413A669}" destId="{4947038A-5B81-4E35-A40E-34E38010ED13}" srcOrd="0" destOrd="0" parTransId="{61E73DBD-0370-4A91-8098-74DB2B065D70}" sibTransId="{C6C1D4E5-CDFD-4C96-8233-9B8CCE784DB3}"/>
    <dgm:cxn modelId="{41B007E2-DFF2-4A7A-9A4A-743197EFBE16}" type="presOf" srcId="{08149BAD-AB98-4E53-8DFA-AABF1AFFAD3B}" destId="{1E4AABFB-E52D-469F-BB86-4B65A63908D1}" srcOrd="0" destOrd="0" presId="urn:microsoft.com/office/officeart/2016/7/layout/VerticalDownArrowProcess"/>
    <dgm:cxn modelId="{F0E02BF5-7EA2-433F-8256-7C80A9893A69}" srcId="{751E989B-C3F7-4D08-BE17-A8CA320D2864}" destId="{08149BAD-AB98-4E53-8DFA-AABF1AFFAD3B}" srcOrd="0" destOrd="0" parTransId="{E69BA4D4-6813-463C-9C64-EE35D1F916AF}" sibTransId="{6DE3CF18-2761-478E-824A-EFC6912DB482}"/>
    <dgm:cxn modelId="{EB3C54F7-9F92-4CD3-99C7-7CDB2CE53FE8}" type="presOf" srcId="{BEA4946D-1F10-4D0C-AA08-A478FA304A18}" destId="{89A26B3B-B244-42C1-BC30-B92D7F22B5B8}" srcOrd="0" destOrd="0" presId="urn:microsoft.com/office/officeart/2016/7/layout/VerticalDownArrowProcess"/>
    <dgm:cxn modelId="{51C5C5FD-B27C-42B7-93BC-F4164D6B44E5}" srcId="{79B9AAFB-4BE6-4AB9-AEDE-7E91D30D8B7B}" destId="{06D3DE77-A07E-4245-BAF5-0A2EC2EA324E}" srcOrd="0" destOrd="0" parTransId="{8D6C9ABA-6E41-40E0-ACB3-39E56244CC3D}" sibTransId="{A4B139FA-E7E7-4369-9A14-E63A723E7044}"/>
    <dgm:cxn modelId="{13580914-BC71-4B59-A892-00A7275C12B2}" type="presParOf" srcId="{89A26B3B-B244-42C1-BC30-B92D7F22B5B8}" destId="{36142EC6-9D0C-4484-A533-C91B784F3B59}" srcOrd="0" destOrd="0" presId="urn:microsoft.com/office/officeart/2016/7/layout/VerticalDownArrowProcess"/>
    <dgm:cxn modelId="{57FB5465-A09B-4AD9-B206-484CAAF43643}" type="presParOf" srcId="{36142EC6-9D0C-4484-A533-C91B784F3B59}" destId="{84739705-5B77-475C-8F1F-B83572D5E8DF}" srcOrd="0" destOrd="0" presId="urn:microsoft.com/office/officeart/2016/7/layout/VerticalDownArrowProcess"/>
    <dgm:cxn modelId="{6C4BBDD4-495A-4FC0-BBD0-C7DD0DC014A8}" type="presParOf" srcId="{36142EC6-9D0C-4484-A533-C91B784F3B59}" destId="{54927248-13C3-407D-A632-E1E9F471E535}" srcOrd="1" destOrd="0" presId="urn:microsoft.com/office/officeart/2016/7/layout/VerticalDownArrowProcess"/>
    <dgm:cxn modelId="{071E6D00-08DD-4BFB-8425-97DEFA3FB09D}" type="presParOf" srcId="{89A26B3B-B244-42C1-BC30-B92D7F22B5B8}" destId="{0B272165-9A1D-43F3-940A-29BC43E35948}" srcOrd="1" destOrd="0" presId="urn:microsoft.com/office/officeart/2016/7/layout/VerticalDownArrowProcess"/>
    <dgm:cxn modelId="{24314284-7B10-4C03-8491-FE9DE34ADA4A}" type="presParOf" srcId="{89A26B3B-B244-42C1-BC30-B92D7F22B5B8}" destId="{C343C88E-C22C-49FD-A5E3-7298966CA872}" srcOrd="2" destOrd="0" presId="urn:microsoft.com/office/officeart/2016/7/layout/VerticalDownArrowProcess"/>
    <dgm:cxn modelId="{13B4E888-B9F7-4634-A24A-4CE15B3927F6}" type="presParOf" srcId="{C343C88E-C22C-49FD-A5E3-7298966CA872}" destId="{8437AF40-7CD0-43A2-B507-D48F62AB2C04}" srcOrd="0" destOrd="0" presId="urn:microsoft.com/office/officeart/2016/7/layout/VerticalDownArrowProcess"/>
    <dgm:cxn modelId="{B81C64B0-91FA-47DD-9055-AB78B3286D52}" type="presParOf" srcId="{C343C88E-C22C-49FD-A5E3-7298966CA872}" destId="{FF286054-DC20-42BD-8CAA-57B5611610C7}" srcOrd="1" destOrd="0" presId="urn:microsoft.com/office/officeart/2016/7/layout/VerticalDownArrowProcess"/>
    <dgm:cxn modelId="{23832DAF-4DCC-470D-9C09-F45C33DCBF9D}" type="presParOf" srcId="{C343C88E-C22C-49FD-A5E3-7298966CA872}" destId="{31FE860B-E87E-4EA8-8C9D-DCA980CA3BF4}" srcOrd="2" destOrd="0" presId="urn:microsoft.com/office/officeart/2016/7/layout/VerticalDownArrowProcess"/>
    <dgm:cxn modelId="{3453D785-AB31-4B49-B4FE-129C0CF74030}" type="presParOf" srcId="{89A26B3B-B244-42C1-BC30-B92D7F22B5B8}" destId="{E3E5A5A1-0D97-4351-969F-E89BC0BD40FC}" srcOrd="3" destOrd="0" presId="urn:microsoft.com/office/officeart/2016/7/layout/VerticalDownArrowProcess"/>
    <dgm:cxn modelId="{9A5E98EC-9239-4FB7-AE5A-1838D5C73F4C}" type="presParOf" srcId="{89A26B3B-B244-42C1-BC30-B92D7F22B5B8}" destId="{600B7FD9-DC05-4530-BC1E-3C72059AE367}" srcOrd="4" destOrd="0" presId="urn:microsoft.com/office/officeart/2016/7/layout/VerticalDownArrowProcess"/>
    <dgm:cxn modelId="{6C8DA668-B91D-4623-B541-C2DBA0680A7E}" type="presParOf" srcId="{600B7FD9-DC05-4530-BC1E-3C72059AE367}" destId="{E0CF82D1-4CD3-47B9-B109-9B9070062E1A}" srcOrd="0" destOrd="0" presId="urn:microsoft.com/office/officeart/2016/7/layout/VerticalDownArrowProcess"/>
    <dgm:cxn modelId="{713322C2-135A-48AA-91E5-76B60AEB694B}" type="presParOf" srcId="{600B7FD9-DC05-4530-BC1E-3C72059AE367}" destId="{47449B0D-54A1-4793-BD9A-A39BF689C98C}" srcOrd="1" destOrd="0" presId="urn:microsoft.com/office/officeart/2016/7/layout/VerticalDownArrowProcess"/>
    <dgm:cxn modelId="{7177DA28-A787-4B27-8B9A-4AD1958AC93E}" type="presParOf" srcId="{600B7FD9-DC05-4530-BC1E-3C72059AE367}" destId="{1E4AABFB-E52D-469F-BB86-4B65A63908D1}" srcOrd="2" destOrd="0" presId="urn:microsoft.com/office/officeart/2016/7/layout/VerticalDown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D65F5A9-0FAC-4BC3-A4A3-78D9C4BA98B2}"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3A6E09FA-0D16-4E81-A47B-7CDD47A28BC1}">
      <dgm:prSet/>
      <dgm:spPr/>
      <dgm:t>
        <a:bodyPr/>
        <a:lstStyle/>
        <a:p>
          <a:r>
            <a:rPr lang="en-US"/>
            <a:t>Help students select and enter a program of study</a:t>
          </a:r>
        </a:p>
      </dgm:t>
    </dgm:pt>
    <dgm:pt modelId="{A79C000B-4159-4BD0-B39D-C7B183F40E5F}" type="parTrans" cxnId="{7A38C98A-1CB1-40E2-8199-5595C08A7713}">
      <dgm:prSet/>
      <dgm:spPr/>
      <dgm:t>
        <a:bodyPr/>
        <a:lstStyle/>
        <a:p>
          <a:endParaRPr lang="en-US"/>
        </a:p>
      </dgm:t>
    </dgm:pt>
    <dgm:pt modelId="{534E1888-F9D0-499A-9FB2-E10A0E86EA36}" type="sibTrans" cxnId="{7A38C98A-1CB1-40E2-8199-5595C08A7713}">
      <dgm:prSet/>
      <dgm:spPr/>
      <dgm:t>
        <a:bodyPr/>
        <a:lstStyle/>
        <a:p>
          <a:endParaRPr lang="en-US"/>
        </a:p>
      </dgm:t>
    </dgm:pt>
    <dgm:pt modelId="{6873C4A9-3504-4ACD-802C-C3F7C05E4E0A}">
      <dgm:prSet/>
      <dgm:spPr/>
      <dgm:t>
        <a:bodyPr/>
        <a:lstStyle/>
        <a:p>
          <a:r>
            <a:rPr lang="en-US"/>
            <a:t>Track progress through program milestones</a:t>
          </a:r>
        </a:p>
      </dgm:t>
    </dgm:pt>
    <dgm:pt modelId="{CA522870-F18E-44D9-8328-77346B36ABCD}" type="parTrans" cxnId="{9CABE5A0-D892-4043-90FD-DAEAB2F50A2C}">
      <dgm:prSet/>
      <dgm:spPr/>
      <dgm:t>
        <a:bodyPr/>
        <a:lstStyle/>
        <a:p>
          <a:endParaRPr lang="en-US"/>
        </a:p>
      </dgm:t>
    </dgm:pt>
    <dgm:pt modelId="{DE3A6176-20F9-44BC-BB04-DC46A0EC9FEF}" type="sibTrans" cxnId="{9CABE5A0-D892-4043-90FD-DAEAB2F50A2C}">
      <dgm:prSet/>
      <dgm:spPr/>
      <dgm:t>
        <a:bodyPr/>
        <a:lstStyle/>
        <a:p>
          <a:endParaRPr lang="en-US"/>
        </a:p>
      </dgm:t>
    </dgm:pt>
    <dgm:pt modelId="{9963BCD0-42D0-41EA-B497-C7FF999DA2A5}">
      <dgm:prSet/>
      <dgm:spPr/>
      <dgm:t>
        <a:bodyPr/>
        <a:lstStyle/>
        <a:p>
          <a:r>
            <a:rPr lang="en-US"/>
            <a:t>Provide frequent feedback to students on their progress</a:t>
          </a:r>
        </a:p>
      </dgm:t>
    </dgm:pt>
    <dgm:pt modelId="{591AE4AF-1328-45C2-BDBA-1C69ED6FC17D}" type="parTrans" cxnId="{CF615239-ADEE-4082-BA63-1CFBDF00E031}">
      <dgm:prSet/>
      <dgm:spPr/>
      <dgm:t>
        <a:bodyPr/>
        <a:lstStyle/>
        <a:p>
          <a:endParaRPr lang="en-US"/>
        </a:p>
      </dgm:t>
    </dgm:pt>
    <dgm:pt modelId="{C463257C-EEF2-43F6-BD92-5750A0BAAE34}" type="sibTrans" cxnId="{CF615239-ADEE-4082-BA63-1CFBDF00E031}">
      <dgm:prSet/>
      <dgm:spPr/>
      <dgm:t>
        <a:bodyPr/>
        <a:lstStyle/>
        <a:p>
          <a:endParaRPr lang="en-US"/>
        </a:p>
      </dgm:t>
    </dgm:pt>
    <dgm:pt modelId="{E2C958EC-0D15-4CC7-8DC8-E537740BBBB5}">
      <dgm:prSet/>
      <dgm:spPr/>
      <dgm:t>
        <a:bodyPr/>
        <a:lstStyle/>
        <a:p>
          <a:r>
            <a:rPr lang="en-US"/>
            <a:t>Intervene with those that go off track</a:t>
          </a:r>
        </a:p>
      </dgm:t>
    </dgm:pt>
    <dgm:pt modelId="{B01B953B-8ED7-4BA6-8D2E-77E79D3574B5}" type="parTrans" cxnId="{514EB2EF-FBAB-4CC2-B7CD-AA8AEB53D031}">
      <dgm:prSet/>
      <dgm:spPr/>
      <dgm:t>
        <a:bodyPr/>
        <a:lstStyle/>
        <a:p>
          <a:endParaRPr lang="en-US"/>
        </a:p>
      </dgm:t>
    </dgm:pt>
    <dgm:pt modelId="{372CFF0E-71FD-420D-B033-BA4E508F1A45}" type="sibTrans" cxnId="{514EB2EF-FBAB-4CC2-B7CD-AA8AEB53D031}">
      <dgm:prSet/>
      <dgm:spPr/>
      <dgm:t>
        <a:bodyPr/>
        <a:lstStyle/>
        <a:p>
          <a:endParaRPr lang="en-US"/>
        </a:p>
      </dgm:t>
    </dgm:pt>
    <dgm:pt modelId="{4BB17D73-2CE7-46E5-9AA9-954B1389F6F7}">
      <dgm:prSet/>
      <dgm:spPr/>
      <dgm:t>
        <a:bodyPr/>
        <a:lstStyle/>
        <a:p>
          <a:r>
            <a:rPr lang="en-US"/>
            <a:t>Who monitors this? Advising teams? (instructors and counselors?)</a:t>
          </a:r>
        </a:p>
      </dgm:t>
    </dgm:pt>
    <dgm:pt modelId="{146812FA-60A9-4D9F-9225-A8C72A3D33AA}" type="parTrans" cxnId="{5CDE3CAC-D17D-4536-A458-A9248B6479F1}">
      <dgm:prSet/>
      <dgm:spPr/>
      <dgm:t>
        <a:bodyPr/>
        <a:lstStyle/>
        <a:p>
          <a:endParaRPr lang="en-US"/>
        </a:p>
      </dgm:t>
    </dgm:pt>
    <dgm:pt modelId="{23D2C9CA-8374-4E0C-959A-AB5F2A091729}" type="sibTrans" cxnId="{5CDE3CAC-D17D-4536-A458-A9248B6479F1}">
      <dgm:prSet/>
      <dgm:spPr/>
      <dgm:t>
        <a:bodyPr/>
        <a:lstStyle/>
        <a:p>
          <a:endParaRPr lang="en-US"/>
        </a:p>
      </dgm:t>
    </dgm:pt>
    <dgm:pt modelId="{BA60F3C1-46CF-41F8-BD8D-90319DEDA010}" type="pres">
      <dgm:prSet presAssocID="{3D65F5A9-0FAC-4BC3-A4A3-78D9C4BA98B2}" presName="vert0" presStyleCnt="0">
        <dgm:presLayoutVars>
          <dgm:dir/>
          <dgm:animOne val="branch"/>
          <dgm:animLvl val="lvl"/>
        </dgm:presLayoutVars>
      </dgm:prSet>
      <dgm:spPr/>
    </dgm:pt>
    <dgm:pt modelId="{E5440C2E-4E36-465D-964A-0514D3EE9B33}" type="pres">
      <dgm:prSet presAssocID="{3A6E09FA-0D16-4E81-A47B-7CDD47A28BC1}" presName="thickLine" presStyleLbl="alignNode1" presStyleIdx="0" presStyleCnt="5"/>
      <dgm:spPr/>
    </dgm:pt>
    <dgm:pt modelId="{0924DB4B-AF5F-4047-BEA5-3BC9EACC64F3}" type="pres">
      <dgm:prSet presAssocID="{3A6E09FA-0D16-4E81-A47B-7CDD47A28BC1}" presName="horz1" presStyleCnt="0"/>
      <dgm:spPr/>
    </dgm:pt>
    <dgm:pt modelId="{1F51A473-B046-4259-8C99-5B3E217F944F}" type="pres">
      <dgm:prSet presAssocID="{3A6E09FA-0D16-4E81-A47B-7CDD47A28BC1}" presName="tx1" presStyleLbl="revTx" presStyleIdx="0" presStyleCnt="5"/>
      <dgm:spPr/>
    </dgm:pt>
    <dgm:pt modelId="{B86FEBF1-5A26-49F6-BB7B-FA38A48252A7}" type="pres">
      <dgm:prSet presAssocID="{3A6E09FA-0D16-4E81-A47B-7CDD47A28BC1}" presName="vert1" presStyleCnt="0"/>
      <dgm:spPr/>
    </dgm:pt>
    <dgm:pt modelId="{F174C284-AFF0-4694-8CC0-D534507EB0AE}" type="pres">
      <dgm:prSet presAssocID="{6873C4A9-3504-4ACD-802C-C3F7C05E4E0A}" presName="thickLine" presStyleLbl="alignNode1" presStyleIdx="1" presStyleCnt="5"/>
      <dgm:spPr/>
    </dgm:pt>
    <dgm:pt modelId="{19B93E93-D8A4-4CB5-A993-E606931E9673}" type="pres">
      <dgm:prSet presAssocID="{6873C4A9-3504-4ACD-802C-C3F7C05E4E0A}" presName="horz1" presStyleCnt="0"/>
      <dgm:spPr/>
    </dgm:pt>
    <dgm:pt modelId="{5857337D-DDF4-42AA-BB55-5ED1589F1BA0}" type="pres">
      <dgm:prSet presAssocID="{6873C4A9-3504-4ACD-802C-C3F7C05E4E0A}" presName="tx1" presStyleLbl="revTx" presStyleIdx="1" presStyleCnt="5"/>
      <dgm:spPr/>
    </dgm:pt>
    <dgm:pt modelId="{39B73647-17A2-4350-BB1B-E2DCCA8D32A7}" type="pres">
      <dgm:prSet presAssocID="{6873C4A9-3504-4ACD-802C-C3F7C05E4E0A}" presName="vert1" presStyleCnt="0"/>
      <dgm:spPr/>
    </dgm:pt>
    <dgm:pt modelId="{C1799E74-973E-434B-9519-C53F108053FA}" type="pres">
      <dgm:prSet presAssocID="{9963BCD0-42D0-41EA-B497-C7FF999DA2A5}" presName="thickLine" presStyleLbl="alignNode1" presStyleIdx="2" presStyleCnt="5"/>
      <dgm:spPr/>
    </dgm:pt>
    <dgm:pt modelId="{DA12B275-9481-420D-A8CA-C02C93429018}" type="pres">
      <dgm:prSet presAssocID="{9963BCD0-42D0-41EA-B497-C7FF999DA2A5}" presName="horz1" presStyleCnt="0"/>
      <dgm:spPr/>
    </dgm:pt>
    <dgm:pt modelId="{97B62979-2FEC-4BDC-A6B1-B1CC4ECADC7A}" type="pres">
      <dgm:prSet presAssocID="{9963BCD0-42D0-41EA-B497-C7FF999DA2A5}" presName="tx1" presStyleLbl="revTx" presStyleIdx="2" presStyleCnt="5"/>
      <dgm:spPr/>
    </dgm:pt>
    <dgm:pt modelId="{6569D513-2123-471F-9814-37610DB30263}" type="pres">
      <dgm:prSet presAssocID="{9963BCD0-42D0-41EA-B497-C7FF999DA2A5}" presName="vert1" presStyleCnt="0"/>
      <dgm:spPr/>
    </dgm:pt>
    <dgm:pt modelId="{9E5F2FB0-EC51-40A0-9C20-7CF4603E1A21}" type="pres">
      <dgm:prSet presAssocID="{E2C958EC-0D15-4CC7-8DC8-E537740BBBB5}" presName="thickLine" presStyleLbl="alignNode1" presStyleIdx="3" presStyleCnt="5"/>
      <dgm:spPr/>
    </dgm:pt>
    <dgm:pt modelId="{900C9831-4146-4221-9E00-F43740FF5E1F}" type="pres">
      <dgm:prSet presAssocID="{E2C958EC-0D15-4CC7-8DC8-E537740BBBB5}" presName="horz1" presStyleCnt="0"/>
      <dgm:spPr/>
    </dgm:pt>
    <dgm:pt modelId="{CED8A367-B097-4B0E-ACD3-F81E0E8174F7}" type="pres">
      <dgm:prSet presAssocID="{E2C958EC-0D15-4CC7-8DC8-E537740BBBB5}" presName="tx1" presStyleLbl="revTx" presStyleIdx="3" presStyleCnt="5"/>
      <dgm:spPr/>
    </dgm:pt>
    <dgm:pt modelId="{94050DE3-8A31-4779-A64E-A57EF48D5E2B}" type="pres">
      <dgm:prSet presAssocID="{E2C958EC-0D15-4CC7-8DC8-E537740BBBB5}" presName="vert1" presStyleCnt="0"/>
      <dgm:spPr/>
    </dgm:pt>
    <dgm:pt modelId="{54ABF210-A481-48D7-80C2-A1232F226B30}" type="pres">
      <dgm:prSet presAssocID="{4BB17D73-2CE7-46E5-9AA9-954B1389F6F7}" presName="thickLine" presStyleLbl="alignNode1" presStyleIdx="4" presStyleCnt="5"/>
      <dgm:spPr/>
    </dgm:pt>
    <dgm:pt modelId="{7E79DF95-6129-4A4B-93E1-6FBAFD8B0CDD}" type="pres">
      <dgm:prSet presAssocID="{4BB17D73-2CE7-46E5-9AA9-954B1389F6F7}" presName="horz1" presStyleCnt="0"/>
      <dgm:spPr/>
    </dgm:pt>
    <dgm:pt modelId="{4C36FAA1-BC34-420B-8D5B-B89338C6908F}" type="pres">
      <dgm:prSet presAssocID="{4BB17D73-2CE7-46E5-9AA9-954B1389F6F7}" presName="tx1" presStyleLbl="revTx" presStyleIdx="4" presStyleCnt="5"/>
      <dgm:spPr/>
    </dgm:pt>
    <dgm:pt modelId="{48D10BCB-CFCA-4927-A133-01138D51ACCC}" type="pres">
      <dgm:prSet presAssocID="{4BB17D73-2CE7-46E5-9AA9-954B1389F6F7}" presName="vert1" presStyleCnt="0"/>
      <dgm:spPr/>
    </dgm:pt>
  </dgm:ptLst>
  <dgm:cxnLst>
    <dgm:cxn modelId="{AE4E4A0C-E82E-47BD-BFFC-4065B74B221A}" type="presOf" srcId="{3A6E09FA-0D16-4E81-A47B-7CDD47A28BC1}" destId="{1F51A473-B046-4259-8C99-5B3E217F944F}" srcOrd="0" destOrd="0" presId="urn:microsoft.com/office/officeart/2008/layout/LinedList"/>
    <dgm:cxn modelId="{DBDC081E-CFCE-4714-9219-0D34D49AF675}" type="presOf" srcId="{E2C958EC-0D15-4CC7-8DC8-E537740BBBB5}" destId="{CED8A367-B097-4B0E-ACD3-F81E0E8174F7}" srcOrd="0" destOrd="0" presId="urn:microsoft.com/office/officeart/2008/layout/LinedList"/>
    <dgm:cxn modelId="{CF615239-ADEE-4082-BA63-1CFBDF00E031}" srcId="{3D65F5A9-0FAC-4BC3-A4A3-78D9C4BA98B2}" destId="{9963BCD0-42D0-41EA-B497-C7FF999DA2A5}" srcOrd="2" destOrd="0" parTransId="{591AE4AF-1328-45C2-BDBA-1C69ED6FC17D}" sibTransId="{C463257C-EEF2-43F6-BD92-5750A0BAAE34}"/>
    <dgm:cxn modelId="{7A38C98A-1CB1-40E2-8199-5595C08A7713}" srcId="{3D65F5A9-0FAC-4BC3-A4A3-78D9C4BA98B2}" destId="{3A6E09FA-0D16-4E81-A47B-7CDD47A28BC1}" srcOrd="0" destOrd="0" parTransId="{A79C000B-4159-4BD0-B39D-C7B183F40E5F}" sibTransId="{534E1888-F9D0-499A-9FB2-E10A0E86EA36}"/>
    <dgm:cxn modelId="{9CABE5A0-D892-4043-90FD-DAEAB2F50A2C}" srcId="{3D65F5A9-0FAC-4BC3-A4A3-78D9C4BA98B2}" destId="{6873C4A9-3504-4ACD-802C-C3F7C05E4E0A}" srcOrd="1" destOrd="0" parTransId="{CA522870-F18E-44D9-8328-77346B36ABCD}" sibTransId="{DE3A6176-20F9-44BC-BB04-DC46A0EC9FEF}"/>
    <dgm:cxn modelId="{5CDE3CAC-D17D-4536-A458-A9248B6479F1}" srcId="{3D65F5A9-0FAC-4BC3-A4A3-78D9C4BA98B2}" destId="{4BB17D73-2CE7-46E5-9AA9-954B1389F6F7}" srcOrd="4" destOrd="0" parTransId="{146812FA-60A9-4D9F-9225-A8C72A3D33AA}" sibTransId="{23D2C9CA-8374-4E0C-959A-AB5F2A091729}"/>
    <dgm:cxn modelId="{F76003BD-637A-4D8D-AD70-512AF156F49D}" type="presOf" srcId="{3D65F5A9-0FAC-4BC3-A4A3-78D9C4BA98B2}" destId="{BA60F3C1-46CF-41F8-BD8D-90319DEDA010}" srcOrd="0" destOrd="0" presId="urn:microsoft.com/office/officeart/2008/layout/LinedList"/>
    <dgm:cxn modelId="{64ACBFDA-0E51-4D42-A762-E67DCE040271}" type="presOf" srcId="{9963BCD0-42D0-41EA-B497-C7FF999DA2A5}" destId="{97B62979-2FEC-4BDC-A6B1-B1CC4ECADC7A}" srcOrd="0" destOrd="0" presId="urn:microsoft.com/office/officeart/2008/layout/LinedList"/>
    <dgm:cxn modelId="{907420ED-3E61-4A10-8BBF-3A6870DA8F9D}" type="presOf" srcId="{4BB17D73-2CE7-46E5-9AA9-954B1389F6F7}" destId="{4C36FAA1-BC34-420B-8D5B-B89338C6908F}" srcOrd="0" destOrd="0" presId="urn:microsoft.com/office/officeart/2008/layout/LinedList"/>
    <dgm:cxn modelId="{514EB2EF-FBAB-4CC2-B7CD-AA8AEB53D031}" srcId="{3D65F5A9-0FAC-4BC3-A4A3-78D9C4BA98B2}" destId="{E2C958EC-0D15-4CC7-8DC8-E537740BBBB5}" srcOrd="3" destOrd="0" parTransId="{B01B953B-8ED7-4BA6-8D2E-77E79D3574B5}" sibTransId="{372CFF0E-71FD-420D-B033-BA4E508F1A45}"/>
    <dgm:cxn modelId="{E0491BF9-827C-462E-8558-9EA06964F806}" type="presOf" srcId="{6873C4A9-3504-4ACD-802C-C3F7C05E4E0A}" destId="{5857337D-DDF4-42AA-BB55-5ED1589F1BA0}" srcOrd="0" destOrd="0" presId="urn:microsoft.com/office/officeart/2008/layout/LinedList"/>
    <dgm:cxn modelId="{33E55F01-36A3-4F2B-B035-2FF9F09113C8}" type="presParOf" srcId="{BA60F3C1-46CF-41F8-BD8D-90319DEDA010}" destId="{E5440C2E-4E36-465D-964A-0514D3EE9B33}" srcOrd="0" destOrd="0" presId="urn:microsoft.com/office/officeart/2008/layout/LinedList"/>
    <dgm:cxn modelId="{B9121A82-ED06-4B5D-9C7A-701AE1A39047}" type="presParOf" srcId="{BA60F3C1-46CF-41F8-BD8D-90319DEDA010}" destId="{0924DB4B-AF5F-4047-BEA5-3BC9EACC64F3}" srcOrd="1" destOrd="0" presId="urn:microsoft.com/office/officeart/2008/layout/LinedList"/>
    <dgm:cxn modelId="{D44FEAC6-959F-4843-A206-4DF2DC469559}" type="presParOf" srcId="{0924DB4B-AF5F-4047-BEA5-3BC9EACC64F3}" destId="{1F51A473-B046-4259-8C99-5B3E217F944F}" srcOrd="0" destOrd="0" presId="urn:microsoft.com/office/officeart/2008/layout/LinedList"/>
    <dgm:cxn modelId="{E070E8DF-D68A-4DD3-9335-EA0DB94F5FB5}" type="presParOf" srcId="{0924DB4B-AF5F-4047-BEA5-3BC9EACC64F3}" destId="{B86FEBF1-5A26-49F6-BB7B-FA38A48252A7}" srcOrd="1" destOrd="0" presId="urn:microsoft.com/office/officeart/2008/layout/LinedList"/>
    <dgm:cxn modelId="{588C544B-FEEC-4CF2-B01F-DD0EB3FBFE9E}" type="presParOf" srcId="{BA60F3C1-46CF-41F8-BD8D-90319DEDA010}" destId="{F174C284-AFF0-4694-8CC0-D534507EB0AE}" srcOrd="2" destOrd="0" presId="urn:microsoft.com/office/officeart/2008/layout/LinedList"/>
    <dgm:cxn modelId="{131AB748-61A4-4713-807C-120742BB9CD4}" type="presParOf" srcId="{BA60F3C1-46CF-41F8-BD8D-90319DEDA010}" destId="{19B93E93-D8A4-4CB5-A993-E606931E9673}" srcOrd="3" destOrd="0" presId="urn:microsoft.com/office/officeart/2008/layout/LinedList"/>
    <dgm:cxn modelId="{900B2AE0-943D-46D0-BA1B-A47F7D5EBDA3}" type="presParOf" srcId="{19B93E93-D8A4-4CB5-A993-E606931E9673}" destId="{5857337D-DDF4-42AA-BB55-5ED1589F1BA0}" srcOrd="0" destOrd="0" presId="urn:microsoft.com/office/officeart/2008/layout/LinedList"/>
    <dgm:cxn modelId="{328E6FEF-3145-412A-AC33-2CC335B23DBF}" type="presParOf" srcId="{19B93E93-D8A4-4CB5-A993-E606931E9673}" destId="{39B73647-17A2-4350-BB1B-E2DCCA8D32A7}" srcOrd="1" destOrd="0" presId="urn:microsoft.com/office/officeart/2008/layout/LinedList"/>
    <dgm:cxn modelId="{868CE4B0-712A-4F49-88B3-382AFBE0D648}" type="presParOf" srcId="{BA60F3C1-46CF-41F8-BD8D-90319DEDA010}" destId="{C1799E74-973E-434B-9519-C53F108053FA}" srcOrd="4" destOrd="0" presId="urn:microsoft.com/office/officeart/2008/layout/LinedList"/>
    <dgm:cxn modelId="{8CDE1F91-7161-49FB-B91B-1495661E80DC}" type="presParOf" srcId="{BA60F3C1-46CF-41F8-BD8D-90319DEDA010}" destId="{DA12B275-9481-420D-A8CA-C02C93429018}" srcOrd="5" destOrd="0" presId="urn:microsoft.com/office/officeart/2008/layout/LinedList"/>
    <dgm:cxn modelId="{FAD132D5-DB50-4FEF-92C1-FB28E5079CDE}" type="presParOf" srcId="{DA12B275-9481-420D-A8CA-C02C93429018}" destId="{97B62979-2FEC-4BDC-A6B1-B1CC4ECADC7A}" srcOrd="0" destOrd="0" presId="urn:microsoft.com/office/officeart/2008/layout/LinedList"/>
    <dgm:cxn modelId="{C50F75B9-DB09-422C-8ED2-91F97AAD0F7C}" type="presParOf" srcId="{DA12B275-9481-420D-A8CA-C02C93429018}" destId="{6569D513-2123-471F-9814-37610DB30263}" srcOrd="1" destOrd="0" presId="urn:microsoft.com/office/officeart/2008/layout/LinedList"/>
    <dgm:cxn modelId="{BD9BF05C-D60F-4AD9-956A-C7BE2A8AA79E}" type="presParOf" srcId="{BA60F3C1-46CF-41F8-BD8D-90319DEDA010}" destId="{9E5F2FB0-EC51-40A0-9C20-7CF4603E1A21}" srcOrd="6" destOrd="0" presId="urn:microsoft.com/office/officeart/2008/layout/LinedList"/>
    <dgm:cxn modelId="{5446FC9A-970B-4E23-B0C4-84B93FE7994F}" type="presParOf" srcId="{BA60F3C1-46CF-41F8-BD8D-90319DEDA010}" destId="{900C9831-4146-4221-9E00-F43740FF5E1F}" srcOrd="7" destOrd="0" presId="urn:microsoft.com/office/officeart/2008/layout/LinedList"/>
    <dgm:cxn modelId="{EFA0D8B4-F03C-4193-98CE-B514F0113283}" type="presParOf" srcId="{900C9831-4146-4221-9E00-F43740FF5E1F}" destId="{CED8A367-B097-4B0E-ACD3-F81E0E8174F7}" srcOrd="0" destOrd="0" presId="urn:microsoft.com/office/officeart/2008/layout/LinedList"/>
    <dgm:cxn modelId="{88284844-D494-492C-9535-D3677BA08979}" type="presParOf" srcId="{900C9831-4146-4221-9E00-F43740FF5E1F}" destId="{94050DE3-8A31-4779-A64E-A57EF48D5E2B}" srcOrd="1" destOrd="0" presId="urn:microsoft.com/office/officeart/2008/layout/LinedList"/>
    <dgm:cxn modelId="{54BCD7CA-F9F7-471B-9C4E-0D841B12E750}" type="presParOf" srcId="{BA60F3C1-46CF-41F8-BD8D-90319DEDA010}" destId="{54ABF210-A481-48D7-80C2-A1232F226B30}" srcOrd="8" destOrd="0" presId="urn:microsoft.com/office/officeart/2008/layout/LinedList"/>
    <dgm:cxn modelId="{74B3BCF5-2552-436F-BFCD-72D72AE29078}" type="presParOf" srcId="{BA60F3C1-46CF-41F8-BD8D-90319DEDA010}" destId="{7E79DF95-6129-4A4B-93E1-6FBAFD8B0CDD}" srcOrd="9" destOrd="0" presId="urn:microsoft.com/office/officeart/2008/layout/LinedList"/>
    <dgm:cxn modelId="{9B68C53A-241B-4623-81F0-0DDA9BA825B7}" type="presParOf" srcId="{7E79DF95-6129-4A4B-93E1-6FBAFD8B0CDD}" destId="{4C36FAA1-BC34-420B-8D5B-B89338C6908F}" srcOrd="0" destOrd="0" presId="urn:microsoft.com/office/officeart/2008/layout/LinedList"/>
    <dgm:cxn modelId="{0E43A71E-5D99-4BC4-A261-194DD9A05D71}" type="presParOf" srcId="{7E79DF95-6129-4A4B-93E1-6FBAFD8B0CDD}" destId="{48D10BCB-CFCA-4927-A133-01138D51ACC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AD8A52-D202-4E6F-9737-8C7C108B4C88}" type="doc">
      <dgm:prSet loTypeId="urn:microsoft.com/office/officeart/2005/8/layout/vList5" loCatId="list" qsTypeId="urn:microsoft.com/office/officeart/2005/8/quickstyle/simple2" qsCatId="simple" csTypeId="urn:microsoft.com/office/officeart/2005/8/colors/colorful2" csCatId="colorful" phldr="1"/>
      <dgm:spPr/>
      <dgm:t>
        <a:bodyPr/>
        <a:lstStyle/>
        <a:p>
          <a:endParaRPr lang="en-US"/>
        </a:p>
      </dgm:t>
    </dgm:pt>
    <dgm:pt modelId="{FD36A68D-6C6B-4C8D-830B-F12B2790A932}">
      <dgm:prSet/>
      <dgm:spPr/>
      <dgm:t>
        <a:bodyPr/>
        <a:lstStyle/>
        <a:p>
          <a:r>
            <a:rPr lang="en-US"/>
            <a:t>Fall 2018 doing away with WebAdvisor</a:t>
          </a:r>
        </a:p>
      </dgm:t>
    </dgm:pt>
    <dgm:pt modelId="{11AEDD73-0646-43D9-B3CA-E3B085DE8275}" type="parTrans" cxnId="{155DF300-464A-4C2A-95B8-F1C1E72F10B8}">
      <dgm:prSet/>
      <dgm:spPr/>
      <dgm:t>
        <a:bodyPr/>
        <a:lstStyle/>
        <a:p>
          <a:endParaRPr lang="en-US"/>
        </a:p>
      </dgm:t>
    </dgm:pt>
    <dgm:pt modelId="{BF85A18C-CDCD-4598-AD5E-5F97B1FCCADE}" type="sibTrans" cxnId="{155DF300-464A-4C2A-95B8-F1C1E72F10B8}">
      <dgm:prSet/>
      <dgm:spPr/>
      <dgm:t>
        <a:bodyPr/>
        <a:lstStyle/>
        <a:p>
          <a:endParaRPr lang="en-US"/>
        </a:p>
      </dgm:t>
    </dgm:pt>
    <dgm:pt modelId="{7D3A1E97-865C-4939-B605-ABD4ED7648BF}">
      <dgm:prSet custT="1"/>
      <dgm:spPr/>
      <dgm:t>
        <a:bodyPr/>
        <a:lstStyle/>
        <a:p>
          <a:r>
            <a:rPr lang="en-US" sz="1600" dirty="0"/>
            <a:t>Back up </a:t>
          </a:r>
          <a:r>
            <a:rPr lang="en-US" sz="1600" dirty="0" err="1"/>
            <a:t>WebAdvisor</a:t>
          </a:r>
          <a:r>
            <a:rPr lang="en-US" sz="1600" dirty="0"/>
            <a:t> as plan B</a:t>
          </a:r>
        </a:p>
      </dgm:t>
    </dgm:pt>
    <dgm:pt modelId="{D17DA8C3-4F98-460D-8836-71E5A26C2241}" type="parTrans" cxnId="{C2ADF909-535A-42C5-99AA-A4BF778EC9C8}">
      <dgm:prSet/>
      <dgm:spPr/>
      <dgm:t>
        <a:bodyPr/>
        <a:lstStyle/>
        <a:p>
          <a:endParaRPr lang="en-US"/>
        </a:p>
      </dgm:t>
    </dgm:pt>
    <dgm:pt modelId="{5016BA95-CACE-424C-80A9-DC382AC04B36}" type="sibTrans" cxnId="{C2ADF909-535A-42C5-99AA-A4BF778EC9C8}">
      <dgm:prSet/>
      <dgm:spPr/>
      <dgm:t>
        <a:bodyPr/>
        <a:lstStyle/>
        <a:p>
          <a:endParaRPr lang="en-US"/>
        </a:p>
      </dgm:t>
    </dgm:pt>
    <dgm:pt modelId="{5977286F-C4C2-44A2-B06D-4637671AF083}">
      <dgm:prSet/>
      <dgm:spPr/>
      <dgm:t>
        <a:bodyPr/>
        <a:lstStyle/>
        <a:p>
          <a:r>
            <a:rPr lang="en-US"/>
            <a:t>Outreach module</a:t>
          </a:r>
        </a:p>
      </dgm:t>
    </dgm:pt>
    <dgm:pt modelId="{9498CC2E-2C3F-4FF4-B693-27347123F57F}" type="parTrans" cxnId="{4B621BD9-47D6-41E1-A512-1D1F50C229A0}">
      <dgm:prSet/>
      <dgm:spPr/>
      <dgm:t>
        <a:bodyPr/>
        <a:lstStyle/>
        <a:p>
          <a:endParaRPr lang="en-US"/>
        </a:p>
      </dgm:t>
    </dgm:pt>
    <dgm:pt modelId="{0D8DFD6E-431F-4224-8395-489CFE80680C}" type="sibTrans" cxnId="{4B621BD9-47D6-41E1-A512-1D1F50C229A0}">
      <dgm:prSet/>
      <dgm:spPr/>
      <dgm:t>
        <a:bodyPr/>
        <a:lstStyle/>
        <a:p>
          <a:endParaRPr lang="en-US"/>
        </a:p>
      </dgm:t>
    </dgm:pt>
    <dgm:pt modelId="{94E51711-73C7-4DCD-8DF9-2C41FF851C93}">
      <dgm:prSet/>
      <dgm:spPr/>
      <dgm:t>
        <a:bodyPr/>
        <a:lstStyle/>
        <a:p>
          <a:r>
            <a:rPr lang="en-US" dirty="0"/>
            <a:t>CRM Recruit: can track students before they apply</a:t>
          </a:r>
        </a:p>
      </dgm:t>
    </dgm:pt>
    <dgm:pt modelId="{4C14DC62-0776-4E8C-A83D-920B9C38993A}" type="parTrans" cxnId="{775F5B17-E650-4773-B93B-C6A9C19353D6}">
      <dgm:prSet/>
      <dgm:spPr/>
      <dgm:t>
        <a:bodyPr/>
        <a:lstStyle/>
        <a:p>
          <a:endParaRPr lang="en-US"/>
        </a:p>
      </dgm:t>
    </dgm:pt>
    <dgm:pt modelId="{51BD2CDF-F9BF-4D06-9B6C-6F04D4C0984C}" type="sibTrans" cxnId="{775F5B17-E650-4773-B93B-C6A9C19353D6}">
      <dgm:prSet/>
      <dgm:spPr/>
      <dgm:t>
        <a:bodyPr/>
        <a:lstStyle/>
        <a:p>
          <a:endParaRPr lang="en-US"/>
        </a:p>
      </dgm:t>
    </dgm:pt>
    <dgm:pt modelId="{CFA6F490-2285-4D68-9E6C-867A6709BF00}">
      <dgm:prSet/>
      <dgm:spPr/>
      <dgm:t>
        <a:bodyPr/>
        <a:lstStyle/>
        <a:p>
          <a:r>
            <a:rPr lang="en-US" dirty="0"/>
            <a:t>FAFSA at which high school</a:t>
          </a:r>
        </a:p>
      </dgm:t>
    </dgm:pt>
    <dgm:pt modelId="{853BFDA1-4957-4C09-B729-66A005973E2A}" type="parTrans" cxnId="{53148BBE-CE33-4BFF-812D-98C2D578442C}">
      <dgm:prSet/>
      <dgm:spPr/>
      <dgm:t>
        <a:bodyPr/>
        <a:lstStyle/>
        <a:p>
          <a:endParaRPr lang="en-US"/>
        </a:p>
      </dgm:t>
    </dgm:pt>
    <dgm:pt modelId="{0B46782E-3BEB-49DD-B10C-36273FB7B9FF}" type="sibTrans" cxnId="{53148BBE-CE33-4BFF-812D-98C2D578442C}">
      <dgm:prSet/>
      <dgm:spPr/>
      <dgm:t>
        <a:bodyPr/>
        <a:lstStyle/>
        <a:p>
          <a:endParaRPr lang="en-US"/>
        </a:p>
      </dgm:t>
    </dgm:pt>
    <dgm:pt modelId="{E53B9DBA-186D-49B5-8933-408ECAD0A186}">
      <dgm:prSet/>
      <dgm:spPr/>
      <dgm:t>
        <a:bodyPr/>
        <a:lstStyle/>
        <a:p>
          <a:r>
            <a:rPr lang="en-US"/>
            <a:t>A portal for students</a:t>
          </a:r>
        </a:p>
      </dgm:t>
    </dgm:pt>
    <dgm:pt modelId="{DCA4F6A0-3702-4AAE-97C2-C027D5EAC72C}" type="parTrans" cxnId="{D045DAD3-52DE-4889-A25C-2063AEB9F4B3}">
      <dgm:prSet/>
      <dgm:spPr/>
      <dgm:t>
        <a:bodyPr/>
        <a:lstStyle/>
        <a:p>
          <a:endParaRPr lang="en-US"/>
        </a:p>
      </dgm:t>
    </dgm:pt>
    <dgm:pt modelId="{08DD61D7-1222-41D0-9DC6-C285E5040DCB}" type="sibTrans" cxnId="{D045DAD3-52DE-4889-A25C-2063AEB9F4B3}">
      <dgm:prSet/>
      <dgm:spPr/>
      <dgm:t>
        <a:bodyPr/>
        <a:lstStyle/>
        <a:p>
          <a:endParaRPr lang="en-US"/>
        </a:p>
      </dgm:t>
    </dgm:pt>
    <dgm:pt modelId="{189932BB-C604-4B1C-8BBF-926E284D9F18}">
      <dgm:prSet/>
      <dgm:spPr/>
      <dgm:t>
        <a:bodyPr/>
        <a:lstStyle/>
        <a:p>
          <a:r>
            <a:rPr lang="en-US" dirty="0"/>
            <a:t>Can have communications with subgroups</a:t>
          </a:r>
        </a:p>
      </dgm:t>
    </dgm:pt>
    <dgm:pt modelId="{C02A5295-CC46-47DC-AF1C-8689B9956BFF}" type="parTrans" cxnId="{03C53F16-1FB4-403F-A50B-936CB2916476}">
      <dgm:prSet/>
      <dgm:spPr/>
      <dgm:t>
        <a:bodyPr/>
        <a:lstStyle/>
        <a:p>
          <a:endParaRPr lang="en-US"/>
        </a:p>
      </dgm:t>
    </dgm:pt>
    <dgm:pt modelId="{0669E9F6-3841-415D-859D-B724AC34265A}" type="sibTrans" cxnId="{03C53F16-1FB4-403F-A50B-936CB2916476}">
      <dgm:prSet/>
      <dgm:spPr/>
      <dgm:t>
        <a:bodyPr/>
        <a:lstStyle/>
        <a:p>
          <a:endParaRPr lang="en-US"/>
        </a:p>
      </dgm:t>
    </dgm:pt>
    <dgm:pt modelId="{123DFF16-D8A4-4CAD-8B1C-DE29DADC25D2}">
      <dgm:prSet/>
      <dgm:spPr/>
      <dgm:t>
        <a:bodyPr/>
        <a:lstStyle/>
        <a:p>
          <a:r>
            <a:rPr lang="en-US"/>
            <a:t>Elucian mobile app</a:t>
          </a:r>
        </a:p>
      </dgm:t>
    </dgm:pt>
    <dgm:pt modelId="{1B20FFEB-FB16-466C-8D34-A5533F155681}" type="parTrans" cxnId="{F1B45735-AC9A-473B-8E58-439BCA8552C9}">
      <dgm:prSet/>
      <dgm:spPr/>
      <dgm:t>
        <a:bodyPr/>
        <a:lstStyle/>
        <a:p>
          <a:endParaRPr lang="en-US"/>
        </a:p>
      </dgm:t>
    </dgm:pt>
    <dgm:pt modelId="{1D6C8115-6494-4DD2-A51B-EB018114EAC2}" type="sibTrans" cxnId="{F1B45735-AC9A-473B-8E58-439BCA8552C9}">
      <dgm:prSet/>
      <dgm:spPr/>
      <dgm:t>
        <a:bodyPr/>
        <a:lstStyle/>
        <a:p>
          <a:endParaRPr lang="en-US"/>
        </a:p>
      </dgm:t>
    </dgm:pt>
    <dgm:pt modelId="{83477149-D1C0-484B-B6F2-3FF9838DD7EC}">
      <dgm:prSet custT="1"/>
      <dgm:spPr/>
      <dgm:t>
        <a:bodyPr/>
        <a:lstStyle/>
        <a:p>
          <a:r>
            <a:rPr lang="en-US" sz="1600" dirty="0"/>
            <a:t>Registration, campus map, check grades</a:t>
          </a:r>
        </a:p>
      </dgm:t>
    </dgm:pt>
    <dgm:pt modelId="{0ED61C4C-F7B0-41D7-AB9A-E9CC4365D0C2}" type="parTrans" cxnId="{647EEF3B-FC05-4F03-B184-5D5E19E9E381}">
      <dgm:prSet/>
      <dgm:spPr/>
      <dgm:t>
        <a:bodyPr/>
        <a:lstStyle/>
        <a:p>
          <a:endParaRPr lang="en-US"/>
        </a:p>
      </dgm:t>
    </dgm:pt>
    <dgm:pt modelId="{26517606-D6B6-47C8-8669-8C07A1C79058}" type="sibTrans" cxnId="{647EEF3B-FC05-4F03-B184-5D5E19E9E381}">
      <dgm:prSet/>
      <dgm:spPr/>
      <dgm:t>
        <a:bodyPr/>
        <a:lstStyle/>
        <a:p>
          <a:endParaRPr lang="en-US"/>
        </a:p>
      </dgm:t>
    </dgm:pt>
    <dgm:pt modelId="{687E3B84-BD8D-40C6-B87E-740659C0D41E}">
      <dgm:prSet/>
      <dgm:spPr/>
      <dgm:t>
        <a:bodyPr/>
        <a:lstStyle/>
        <a:p>
          <a:r>
            <a:rPr lang="en-US"/>
            <a:t>Student planning module</a:t>
          </a:r>
        </a:p>
      </dgm:t>
    </dgm:pt>
    <dgm:pt modelId="{8F85C12F-AF58-411A-8E29-A57D42990A82}" type="parTrans" cxnId="{2CFC6A70-14F1-4E80-A7C6-7D08A626A276}">
      <dgm:prSet/>
      <dgm:spPr/>
      <dgm:t>
        <a:bodyPr/>
        <a:lstStyle/>
        <a:p>
          <a:endParaRPr lang="en-US"/>
        </a:p>
      </dgm:t>
    </dgm:pt>
    <dgm:pt modelId="{F893B964-6114-4554-A434-3B3A87700048}" type="sibTrans" cxnId="{2CFC6A70-14F1-4E80-A7C6-7D08A626A276}">
      <dgm:prSet/>
      <dgm:spPr/>
      <dgm:t>
        <a:bodyPr/>
        <a:lstStyle/>
        <a:p>
          <a:endParaRPr lang="en-US"/>
        </a:p>
      </dgm:t>
    </dgm:pt>
    <dgm:pt modelId="{E430EA48-B1FF-4582-B616-5718978F7085}">
      <dgm:prSet custT="1"/>
      <dgm:spPr/>
      <dgm:t>
        <a:bodyPr/>
        <a:lstStyle/>
        <a:p>
          <a:r>
            <a:rPr lang="en-US" sz="1800" dirty="0"/>
            <a:t>Ed planning</a:t>
          </a:r>
        </a:p>
      </dgm:t>
    </dgm:pt>
    <dgm:pt modelId="{BCC607F0-3009-4DEF-8BF8-663DCD9D3DA8}" type="parTrans" cxnId="{507B1310-00AB-4916-A24E-459EF3607974}">
      <dgm:prSet/>
      <dgm:spPr/>
      <dgm:t>
        <a:bodyPr/>
        <a:lstStyle/>
        <a:p>
          <a:endParaRPr lang="en-US"/>
        </a:p>
      </dgm:t>
    </dgm:pt>
    <dgm:pt modelId="{E7B8BD39-B427-49CB-8755-0B76F3B1039E}" type="sibTrans" cxnId="{507B1310-00AB-4916-A24E-459EF3607974}">
      <dgm:prSet/>
      <dgm:spPr/>
      <dgm:t>
        <a:bodyPr/>
        <a:lstStyle/>
        <a:p>
          <a:endParaRPr lang="en-US"/>
        </a:p>
      </dgm:t>
    </dgm:pt>
    <dgm:pt modelId="{C0FBC973-0BF7-4DE5-A5D8-819035EB5253}" type="pres">
      <dgm:prSet presAssocID="{86AD8A52-D202-4E6F-9737-8C7C108B4C88}" presName="Name0" presStyleCnt="0">
        <dgm:presLayoutVars>
          <dgm:dir/>
          <dgm:animLvl val="lvl"/>
          <dgm:resizeHandles val="exact"/>
        </dgm:presLayoutVars>
      </dgm:prSet>
      <dgm:spPr/>
    </dgm:pt>
    <dgm:pt modelId="{CE3E1BDA-B4C9-45DB-B4B4-707C6E7218D8}" type="pres">
      <dgm:prSet presAssocID="{FD36A68D-6C6B-4C8D-830B-F12B2790A932}" presName="linNode" presStyleCnt="0"/>
      <dgm:spPr/>
    </dgm:pt>
    <dgm:pt modelId="{0BB1C6B4-D048-47A7-A099-B8E10F32EBA5}" type="pres">
      <dgm:prSet presAssocID="{FD36A68D-6C6B-4C8D-830B-F12B2790A932}" presName="parentText" presStyleLbl="node1" presStyleIdx="0" presStyleCnt="4">
        <dgm:presLayoutVars>
          <dgm:chMax val="1"/>
          <dgm:bulletEnabled val="1"/>
        </dgm:presLayoutVars>
      </dgm:prSet>
      <dgm:spPr/>
    </dgm:pt>
    <dgm:pt modelId="{005F9940-75D8-44EB-9DC0-B4CAE33A6081}" type="pres">
      <dgm:prSet presAssocID="{FD36A68D-6C6B-4C8D-830B-F12B2790A932}" presName="descendantText" presStyleLbl="alignAccFollowNode1" presStyleIdx="0" presStyleCnt="4">
        <dgm:presLayoutVars>
          <dgm:bulletEnabled val="1"/>
        </dgm:presLayoutVars>
      </dgm:prSet>
      <dgm:spPr/>
    </dgm:pt>
    <dgm:pt modelId="{79CCBEAB-F5C5-48C5-8B5C-ADB79F176B43}" type="pres">
      <dgm:prSet presAssocID="{BF85A18C-CDCD-4598-AD5E-5F97B1FCCADE}" presName="sp" presStyleCnt="0"/>
      <dgm:spPr/>
    </dgm:pt>
    <dgm:pt modelId="{5B53446E-F8AF-4329-B71D-CC7473CE819A}" type="pres">
      <dgm:prSet presAssocID="{5977286F-C4C2-44A2-B06D-4637671AF083}" presName="linNode" presStyleCnt="0"/>
      <dgm:spPr/>
    </dgm:pt>
    <dgm:pt modelId="{AAF6180C-5A0D-475F-BA02-2A9D1A849012}" type="pres">
      <dgm:prSet presAssocID="{5977286F-C4C2-44A2-B06D-4637671AF083}" presName="parentText" presStyleLbl="node1" presStyleIdx="1" presStyleCnt="4">
        <dgm:presLayoutVars>
          <dgm:chMax val="1"/>
          <dgm:bulletEnabled val="1"/>
        </dgm:presLayoutVars>
      </dgm:prSet>
      <dgm:spPr/>
    </dgm:pt>
    <dgm:pt modelId="{50023484-5207-4241-A59E-D7AE175DFDB8}" type="pres">
      <dgm:prSet presAssocID="{5977286F-C4C2-44A2-B06D-4637671AF083}" presName="descendantText" presStyleLbl="alignAccFollowNode1" presStyleIdx="1" presStyleCnt="4">
        <dgm:presLayoutVars>
          <dgm:bulletEnabled val="1"/>
        </dgm:presLayoutVars>
      </dgm:prSet>
      <dgm:spPr/>
    </dgm:pt>
    <dgm:pt modelId="{E56C7656-25F2-4A13-8333-70D2987FA75F}" type="pres">
      <dgm:prSet presAssocID="{0D8DFD6E-431F-4224-8395-489CFE80680C}" presName="sp" presStyleCnt="0"/>
      <dgm:spPr/>
    </dgm:pt>
    <dgm:pt modelId="{2C408C51-A172-4170-B618-D583BE7664DD}" type="pres">
      <dgm:prSet presAssocID="{123DFF16-D8A4-4CAD-8B1C-DE29DADC25D2}" presName="linNode" presStyleCnt="0"/>
      <dgm:spPr/>
    </dgm:pt>
    <dgm:pt modelId="{F01E5EBB-CB76-4926-BC05-4044D85DC0AA}" type="pres">
      <dgm:prSet presAssocID="{123DFF16-D8A4-4CAD-8B1C-DE29DADC25D2}" presName="parentText" presStyleLbl="node1" presStyleIdx="2" presStyleCnt="4">
        <dgm:presLayoutVars>
          <dgm:chMax val="1"/>
          <dgm:bulletEnabled val="1"/>
        </dgm:presLayoutVars>
      </dgm:prSet>
      <dgm:spPr/>
    </dgm:pt>
    <dgm:pt modelId="{0EBF1244-0C5E-4B33-A4F2-763F5805EF93}" type="pres">
      <dgm:prSet presAssocID="{123DFF16-D8A4-4CAD-8B1C-DE29DADC25D2}" presName="descendantText" presStyleLbl="alignAccFollowNode1" presStyleIdx="2" presStyleCnt="4">
        <dgm:presLayoutVars>
          <dgm:bulletEnabled val="1"/>
        </dgm:presLayoutVars>
      </dgm:prSet>
      <dgm:spPr/>
    </dgm:pt>
    <dgm:pt modelId="{0876A98E-F462-43F2-BC51-72CA4F6C96C8}" type="pres">
      <dgm:prSet presAssocID="{1D6C8115-6494-4DD2-A51B-EB018114EAC2}" presName="sp" presStyleCnt="0"/>
      <dgm:spPr/>
    </dgm:pt>
    <dgm:pt modelId="{170F23BE-F7E1-4F0B-8A7A-75E9754D13B3}" type="pres">
      <dgm:prSet presAssocID="{687E3B84-BD8D-40C6-B87E-740659C0D41E}" presName="linNode" presStyleCnt="0"/>
      <dgm:spPr/>
    </dgm:pt>
    <dgm:pt modelId="{14EE6940-61EC-42AD-9118-2299A3F7A99F}" type="pres">
      <dgm:prSet presAssocID="{687E3B84-BD8D-40C6-B87E-740659C0D41E}" presName="parentText" presStyleLbl="node1" presStyleIdx="3" presStyleCnt="4">
        <dgm:presLayoutVars>
          <dgm:chMax val="1"/>
          <dgm:bulletEnabled val="1"/>
        </dgm:presLayoutVars>
      </dgm:prSet>
      <dgm:spPr/>
    </dgm:pt>
    <dgm:pt modelId="{DDEA46B0-8A23-4A17-8AC3-B5DB8586C712}" type="pres">
      <dgm:prSet presAssocID="{687E3B84-BD8D-40C6-B87E-740659C0D41E}" presName="descendantText" presStyleLbl="alignAccFollowNode1" presStyleIdx="3" presStyleCnt="4" custLinFactNeighborY="516">
        <dgm:presLayoutVars>
          <dgm:bulletEnabled val="1"/>
        </dgm:presLayoutVars>
      </dgm:prSet>
      <dgm:spPr/>
    </dgm:pt>
  </dgm:ptLst>
  <dgm:cxnLst>
    <dgm:cxn modelId="{155DF300-464A-4C2A-95B8-F1C1E72F10B8}" srcId="{86AD8A52-D202-4E6F-9737-8C7C108B4C88}" destId="{FD36A68D-6C6B-4C8D-830B-F12B2790A932}" srcOrd="0" destOrd="0" parTransId="{11AEDD73-0646-43D9-B3CA-E3B085DE8275}" sibTransId="{BF85A18C-CDCD-4598-AD5E-5F97B1FCCADE}"/>
    <dgm:cxn modelId="{11B5C501-9CCC-48D9-81CD-E79C741846AD}" type="presOf" srcId="{CFA6F490-2285-4D68-9E6C-867A6709BF00}" destId="{50023484-5207-4241-A59E-D7AE175DFDB8}" srcOrd="0" destOrd="1" presId="urn:microsoft.com/office/officeart/2005/8/layout/vList5"/>
    <dgm:cxn modelId="{C2ADF909-535A-42C5-99AA-A4BF778EC9C8}" srcId="{FD36A68D-6C6B-4C8D-830B-F12B2790A932}" destId="{7D3A1E97-865C-4939-B605-ABD4ED7648BF}" srcOrd="0" destOrd="0" parTransId="{D17DA8C3-4F98-460D-8836-71E5A26C2241}" sibTransId="{5016BA95-CACE-424C-80A9-DC382AC04B36}"/>
    <dgm:cxn modelId="{507B1310-00AB-4916-A24E-459EF3607974}" srcId="{687E3B84-BD8D-40C6-B87E-740659C0D41E}" destId="{E430EA48-B1FF-4582-B616-5718978F7085}" srcOrd="0" destOrd="0" parTransId="{BCC607F0-3009-4DEF-8BF8-663DCD9D3DA8}" sibTransId="{E7B8BD39-B427-49CB-8755-0B76F3B1039E}"/>
    <dgm:cxn modelId="{03C53F16-1FB4-403F-A50B-936CB2916476}" srcId="{E53B9DBA-186D-49B5-8933-408ECAD0A186}" destId="{189932BB-C604-4B1C-8BBF-926E284D9F18}" srcOrd="0" destOrd="0" parTransId="{C02A5295-CC46-47DC-AF1C-8689B9956BFF}" sibTransId="{0669E9F6-3841-415D-859D-B724AC34265A}"/>
    <dgm:cxn modelId="{775F5B17-E650-4773-B93B-C6A9C19353D6}" srcId="{5977286F-C4C2-44A2-B06D-4637671AF083}" destId="{94E51711-73C7-4DCD-8DF9-2C41FF851C93}" srcOrd="0" destOrd="0" parTransId="{4C14DC62-0776-4E8C-A83D-920B9C38993A}" sibTransId="{51BD2CDF-F9BF-4D06-9B6C-6F04D4C0984C}"/>
    <dgm:cxn modelId="{1D07A62A-7DDE-4CC6-9224-9E75AAF9E6BB}" type="presOf" srcId="{E430EA48-B1FF-4582-B616-5718978F7085}" destId="{DDEA46B0-8A23-4A17-8AC3-B5DB8586C712}" srcOrd="0" destOrd="0" presId="urn:microsoft.com/office/officeart/2005/8/layout/vList5"/>
    <dgm:cxn modelId="{C42BA82C-B69E-45FA-86C3-3252B53C7C3D}" type="presOf" srcId="{7D3A1E97-865C-4939-B605-ABD4ED7648BF}" destId="{005F9940-75D8-44EB-9DC0-B4CAE33A6081}" srcOrd="0" destOrd="0" presId="urn:microsoft.com/office/officeart/2005/8/layout/vList5"/>
    <dgm:cxn modelId="{F1B45735-AC9A-473B-8E58-439BCA8552C9}" srcId="{86AD8A52-D202-4E6F-9737-8C7C108B4C88}" destId="{123DFF16-D8A4-4CAD-8B1C-DE29DADC25D2}" srcOrd="2" destOrd="0" parTransId="{1B20FFEB-FB16-466C-8D34-A5533F155681}" sibTransId="{1D6C8115-6494-4DD2-A51B-EB018114EAC2}"/>
    <dgm:cxn modelId="{647EEF3B-FC05-4F03-B184-5D5E19E9E381}" srcId="{123DFF16-D8A4-4CAD-8B1C-DE29DADC25D2}" destId="{83477149-D1C0-484B-B6F2-3FF9838DD7EC}" srcOrd="0" destOrd="0" parTransId="{0ED61C4C-F7B0-41D7-AB9A-E9CC4365D0C2}" sibTransId="{26517606-D6B6-47C8-8669-8C07A1C79058}"/>
    <dgm:cxn modelId="{4E6F0E45-CF60-42BC-BE50-7CD9E4AC8AF9}" type="presOf" srcId="{83477149-D1C0-484B-B6F2-3FF9838DD7EC}" destId="{0EBF1244-0C5E-4B33-A4F2-763F5805EF93}" srcOrd="0" destOrd="0" presId="urn:microsoft.com/office/officeart/2005/8/layout/vList5"/>
    <dgm:cxn modelId="{7353EA65-868E-4FB0-830C-CA5624D094DF}" type="presOf" srcId="{E53B9DBA-186D-49B5-8933-408ECAD0A186}" destId="{50023484-5207-4241-A59E-D7AE175DFDB8}" srcOrd="0" destOrd="2" presId="urn:microsoft.com/office/officeart/2005/8/layout/vList5"/>
    <dgm:cxn modelId="{2CFC6A70-14F1-4E80-A7C6-7D08A626A276}" srcId="{86AD8A52-D202-4E6F-9737-8C7C108B4C88}" destId="{687E3B84-BD8D-40C6-B87E-740659C0D41E}" srcOrd="3" destOrd="0" parTransId="{8F85C12F-AF58-411A-8E29-A57D42990A82}" sibTransId="{F893B964-6114-4554-A434-3B3A87700048}"/>
    <dgm:cxn modelId="{73978783-E1B1-4E71-82D9-87A5D3856C84}" type="presOf" srcId="{5977286F-C4C2-44A2-B06D-4637671AF083}" destId="{AAF6180C-5A0D-475F-BA02-2A9D1A849012}" srcOrd="0" destOrd="0" presId="urn:microsoft.com/office/officeart/2005/8/layout/vList5"/>
    <dgm:cxn modelId="{08A29998-9D17-4353-8695-EB6901B2DE40}" type="presOf" srcId="{FD36A68D-6C6B-4C8D-830B-F12B2790A932}" destId="{0BB1C6B4-D048-47A7-A099-B8E10F32EBA5}" srcOrd="0" destOrd="0" presId="urn:microsoft.com/office/officeart/2005/8/layout/vList5"/>
    <dgm:cxn modelId="{CC6BC7B4-A499-4040-822E-36620BEE15FB}" type="presOf" srcId="{123DFF16-D8A4-4CAD-8B1C-DE29DADC25D2}" destId="{F01E5EBB-CB76-4926-BC05-4044D85DC0AA}" srcOrd="0" destOrd="0" presId="urn:microsoft.com/office/officeart/2005/8/layout/vList5"/>
    <dgm:cxn modelId="{53148BBE-CE33-4BFF-812D-98C2D578442C}" srcId="{94E51711-73C7-4DCD-8DF9-2C41FF851C93}" destId="{CFA6F490-2285-4D68-9E6C-867A6709BF00}" srcOrd="0" destOrd="0" parTransId="{853BFDA1-4957-4C09-B729-66A005973E2A}" sibTransId="{0B46782E-3BEB-49DD-B10C-36273FB7B9FF}"/>
    <dgm:cxn modelId="{89C0C8CB-A9F2-451B-9C06-062383535088}" type="presOf" srcId="{94E51711-73C7-4DCD-8DF9-2C41FF851C93}" destId="{50023484-5207-4241-A59E-D7AE175DFDB8}" srcOrd="0" destOrd="0" presId="urn:microsoft.com/office/officeart/2005/8/layout/vList5"/>
    <dgm:cxn modelId="{13D149CF-72B8-4965-921D-05A7365DD61F}" type="presOf" srcId="{687E3B84-BD8D-40C6-B87E-740659C0D41E}" destId="{14EE6940-61EC-42AD-9118-2299A3F7A99F}" srcOrd="0" destOrd="0" presId="urn:microsoft.com/office/officeart/2005/8/layout/vList5"/>
    <dgm:cxn modelId="{D045DAD3-52DE-4889-A25C-2063AEB9F4B3}" srcId="{5977286F-C4C2-44A2-B06D-4637671AF083}" destId="{E53B9DBA-186D-49B5-8933-408ECAD0A186}" srcOrd="1" destOrd="0" parTransId="{DCA4F6A0-3702-4AAE-97C2-C027D5EAC72C}" sibTransId="{08DD61D7-1222-41D0-9DC6-C285E5040DCB}"/>
    <dgm:cxn modelId="{42488FD8-5BE1-4377-A46A-FD34B13043F1}" type="presOf" srcId="{86AD8A52-D202-4E6F-9737-8C7C108B4C88}" destId="{C0FBC973-0BF7-4DE5-A5D8-819035EB5253}" srcOrd="0" destOrd="0" presId="urn:microsoft.com/office/officeart/2005/8/layout/vList5"/>
    <dgm:cxn modelId="{4B621BD9-47D6-41E1-A512-1D1F50C229A0}" srcId="{86AD8A52-D202-4E6F-9737-8C7C108B4C88}" destId="{5977286F-C4C2-44A2-B06D-4637671AF083}" srcOrd="1" destOrd="0" parTransId="{9498CC2E-2C3F-4FF4-B693-27347123F57F}" sibTransId="{0D8DFD6E-431F-4224-8395-489CFE80680C}"/>
    <dgm:cxn modelId="{061026FD-E6DD-4A4C-A23D-A5A89ABDA972}" type="presOf" srcId="{189932BB-C604-4B1C-8BBF-926E284D9F18}" destId="{50023484-5207-4241-A59E-D7AE175DFDB8}" srcOrd="0" destOrd="3" presId="urn:microsoft.com/office/officeart/2005/8/layout/vList5"/>
    <dgm:cxn modelId="{AA7D6399-93AA-4E2F-9F64-BD4E071D9724}" type="presParOf" srcId="{C0FBC973-0BF7-4DE5-A5D8-819035EB5253}" destId="{CE3E1BDA-B4C9-45DB-B4B4-707C6E7218D8}" srcOrd="0" destOrd="0" presId="urn:microsoft.com/office/officeart/2005/8/layout/vList5"/>
    <dgm:cxn modelId="{F33AFB3B-D9D1-48B7-9153-4CC9046DD0DF}" type="presParOf" srcId="{CE3E1BDA-B4C9-45DB-B4B4-707C6E7218D8}" destId="{0BB1C6B4-D048-47A7-A099-B8E10F32EBA5}" srcOrd="0" destOrd="0" presId="urn:microsoft.com/office/officeart/2005/8/layout/vList5"/>
    <dgm:cxn modelId="{A51B5259-1667-41C6-984E-C78B3428A65C}" type="presParOf" srcId="{CE3E1BDA-B4C9-45DB-B4B4-707C6E7218D8}" destId="{005F9940-75D8-44EB-9DC0-B4CAE33A6081}" srcOrd="1" destOrd="0" presId="urn:microsoft.com/office/officeart/2005/8/layout/vList5"/>
    <dgm:cxn modelId="{DAD2D04E-E4E7-4C72-8D0A-7410B0E301C0}" type="presParOf" srcId="{C0FBC973-0BF7-4DE5-A5D8-819035EB5253}" destId="{79CCBEAB-F5C5-48C5-8B5C-ADB79F176B43}" srcOrd="1" destOrd="0" presId="urn:microsoft.com/office/officeart/2005/8/layout/vList5"/>
    <dgm:cxn modelId="{E2850E48-D05E-4B9F-9D07-DC4D817287A6}" type="presParOf" srcId="{C0FBC973-0BF7-4DE5-A5D8-819035EB5253}" destId="{5B53446E-F8AF-4329-B71D-CC7473CE819A}" srcOrd="2" destOrd="0" presId="urn:microsoft.com/office/officeart/2005/8/layout/vList5"/>
    <dgm:cxn modelId="{1BB73664-AE0F-4F96-9D0A-8A3D5FD27F19}" type="presParOf" srcId="{5B53446E-F8AF-4329-B71D-CC7473CE819A}" destId="{AAF6180C-5A0D-475F-BA02-2A9D1A849012}" srcOrd="0" destOrd="0" presId="urn:microsoft.com/office/officeart/2005/8/layout/vList5"/>
    <dgm:cxn modelId="{DC57CED2-ACD3-4C90-A329-22137BBC1A04}" type="presParOf" srcId="{5B53446E-F8AF-4329-B71D-CC7473CE819A}" destId="{50023484-5207-4241-A59E-D7AE175DFDB8}" srcOrd="1" destOrd="0" presId="urn:microsoft.com/office/officeart/2005/8/layout/vList5"/>
    <dgm:cxn modelId="{84D4C5F5-677D-4ADC-899E-BDB30AB40E97}" type="presParOf" srcId="{C0FBC973-0BF7-4DE5-A5D8-819035EB5253}" destId="{E56C7656-25F2-4A13-8333-70D2987FA75F}" srcOrd="3" destOrd="0" presId="urn:microsoft.com/office/officeart/2005/8/layout/vList5"/>
    <dgm:cxn modelId="{22E7292D-4F36-4D26-9647-4390DFE92701}" type="presParOf" srcId="{C0FBC973-0BF7-4DE5-A5D8-819035EB5253}" destId="{2C408C51-A172-4170-B618-D583BE7664DD}" srcOrd="4" destOrd="0" presId="urn:microsoft.com/office/officeart/2005/8/layout/vList5"/>
    <dgm:cxn modelId="{1A76B9FD-1B4F-4C21-9813-9C6817A73EEF}" type="presParOf" srcId="{2C408C51-A172-4170-B618-D583BE7664DD}" destId="{F01E5EBB-CB76-4926-BC05-4044D85DC0AA}" srcOrd="0" destOrd="0" presId="urn:microsoft.com/office/officeart/2005/8/layout/vList5"/>
    <dgm:cxn modelId="{B820E9AF-8937-4A73-A96D-FF0DD13AFDA3}" type="presParOf" srcId="{2C408C51-A172-4170-B618-D583BE7664DD}" destId="{0EBF1244-0C5E-4B33-A4F2-763F5805EF93}" srcOrd="1" destOrd="0" presId="urn:microsoft.com/office/officeart/2005/8/layout/vList5"/>
    <dgm:cxn modelId="{6C8F1E45-5C97-4221-8613-45957895D509}" type="presParOf" srcId="{C0FBC973-0BF7-4DE5-A5D8-819035EB5253}" destId="{0876A98E-F462-43F2-BC51-72CA4F6C96C8}" srcOrd="5" destOrd="0" presId="urn:microsoft.com/office/officeart/2005/8/layout/vList5"/>
    <dgm:cxn modelId="{F1F6DBE7-663D-4B06-AB4B-299D46BAE5DE}" type="presParOf" srcId="{C0FBC973-0BF7-4DE5-A5D8-819035EB5253}" destId="{170F23BE-F7E1-4F0B-8A7A-75E9754D13B3}" srcOrd="6" destOrd="0" presId="urn:microsoft.com/office/officeart/2005/8/layout/vList5"/>
    <dgm:cxn modelId="{6B826689-C504-4CC3-904D-AC270F30F4F9}" type="presParOf" srcId="{170F23BE-F7E1-4F0B-8A7A-75E9754D13B3}" destId="{14EE6940-61EC-42AD-9118-2299A3F7A99F}" srcOrd="0" destOrd="0" presId="urn:microsoft.com/office/officeart/2005/8/layout/vList5"/>
    <dgm:cxn modelId="{04F5A341-3824-4529-8AFC-40F429975CF1}" type="presParOf" srcId="{170F23BE-F7E1-4F0B-8A7A-75E9754D13B3}" destId="{DDEA46B0-8A23-4A17-8AC3-B5DB8586C71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16E65B-EBC8-43C1-A777-15194827C48E}" type="doc">
      <dgm:prSet loTypeId="urn:microsoft.com/office/officeart/2008/layout/LinedList" loCatId="list" qsTypeId="urn:microsoft.com/office/officeart/2005/8/quickstyle/simple1" qsCatId="simple" csTypeId="urn:microsoft.com/office/officeart/2005/8/colors/accent2_3" csCatId="accent2" phldr="1"/>
      <dgm:spPr/>
      <dgm:t>
        <a:bodyPr/>
        <a:lstStyle/>
        <a:p>
          <a:endParaRPr lang="en-US"/>
        </a:p>
      </dgm:t>
    </dgm:pt>
    <dgm:pt modelId="{3F84FE85-D112-4B6F-8651-86A50BC8DA56}">
      <dgm:prSet/>
      <dgm:spPr/>
      <dgm:t>
        <a:bodyPr/>
        <a:lstStyle/>
        <a:p>
          <a:r>
            <a:rPr lang="en-US" dirty="0"/>
            <a:t>Fall 2019?</a:t>
          </a:r>
        </a:p>
      </dgm:t>
    </dgm:pt>
    <dgm:pt modelId="{77DAC8EF-748C-43F2-B550-5165E4544F2A}" type="parTrans" cxnId="{6E3FE4AF-3698-4E17-A7DF-F0494CAA861A}">
      <dgm:prSet/>
      <dgm:spPr/>
      <dgm:t>
        <a:bodyPr/>
        <a:lstStyle/>
        <a:p>
          <a:endParaRPr lang="en-US"/>
        </a:p>
      </dgm:t>
    </dgm:pt>
    <dgm:pt modelId="{A3A8270F-C002-4535-9B84-01530D6CCF75}" type="sibTrans" cxnId="{6E3FE4AF-3698-4E17-A7DF-F0494CAA861A}">
      <dgm:prSet/>
      <dgm:spPr/>
      <dgm:t>
        <a:bodyPr/>
        <a:lstStyle/>
        <a:p>
          <a:endParaRPr lang="en-US"/>
        </a:p>
      </dgm:t>
    </dgm:pt>
    <dgm:pt modelId="{FED4A0B0-D621-484C-9FB6-5049877CA211}">
      <dgm:prSet/>
      <dgm:spPr/>
      <dgm:t>
        <a:bodyPr/>
        <a:lstStyle/>
        <a:p>
          <a:r>
            <a:rPr lang="en-US" dirty="0"/>
            <a:t>Early alert</a:t>
          </a:r>
        </a:p>
      </dgm:t>
    </dgm:pt>
    <dgm:pt modelId="{12DE792F-93CD-4E1D-9E66-8209C7067EFF}" type="parTrans" cxnId="{39B49FA4-6B2B-4002-BE01-9F042FFA8BDC}">
      <dgm:prSet/>
      <dgm:spPr/>
      <dgm:t>
        <a:bodyPr/>
        <a:lstStyle/>
        <a:p>
          <a:endParaRPr lang="en-US"/>
        </a:p>
      </dgm:t>
    </dgm:pt>
    <dgm:pt modelId="{42AB98D9-1F8F-40E2-A87A-3BC2AB2E091D}" type="sibTrans" cxnId="{39B49FA4-6B2B-4002-BE01-9F042FFA8BDC}">
      <dgm:prSet/>
      <dgm:spPr/>
      <dgm:t>
        <a:bodyPr/>
        <a:lstStyle/>
        <a:p>
          <a:endParaRPr lang="en-US"/>
        </a:p>
      </dgm:t>
    </dgm:pt>
    <dgm:pt modelId="{458EB737-97FC-409D-99B4-30CDC8985865}">
      <dgm:prSet/>
      <dgm:spPr/>
      <dgm:t>
        <a:bodyPr/>
        <a:lstStyle/>
        <a:p>
          <a:r>
            <a:rPr lang="en-US"/>
            <a:t>Tracking services</a:t>
          </a:r>
        </a:p>
      </dgm:t>
    </dgm:pt>
    <dgm:pt modelId="{45AE4AD3-D86F-4D99-9D38-5C0DAB4D14A3}" type="parTrans" cxnId="{4D1C6EE9-8F20-4CAD-BF17-4482C00F4ADF}">
      <dgm:prSet/>
      <dgm:spPr/>
      <dgm:t>
        <a:bodyPr/>
        <a:lstStyle/>
        <a:p>
          <a:endParaRPr lang="en-US"/>
        </a:p>
      </dgm:t>
    </dgm:pt>
    <dgm:pt modelId="{4816B731-DF86-443B-8053-EAB3667568DC}" type="sibTrans" cxnId="{4D1C6EE9-8F20-4CAD-BF17-4482C00F4ADF}">
      <dgm:prSet/>
      <dgm:spPr/>
      <dgm:t>
        <a:bodyPr/>
        <a:lstStyle/>
        <a:p>
          <a:endParaRPr lang="en-US"/>
        </a:p>
      </dgm:t>
    </dgm:pt>
    <dgm:pt modelId="{6F80C458-779C-4159-838F-4EDB90A0252B}">
      <dgm:prSet/>
      <dgm:spPr/>
      <dgm:t>
        <a:bodyPr/>
        <a:lstStyle/>
        <a:p>
          <a:r>
            <a:rPr lang="en-US"/>
            <a:t>Creat portfolios for each student</a:t>
          </a:r>
        </a:p>
      </dgm:t>
    </dgm:pt>
    <dgm:pt modelId="{83936C8A-2D28-4991-A19C-59305E632221}" type="parTrans" cxnId="{E1E6AF74-84FB-41E9-9E29-55BC352C9EBB}">
      <dgm:prSet/>
      <dgm:spPr/>
      <dgm:t>
        <a:bodyPr/>
        <a:lstStyle/>
        <a:p>
          <a:endParaRPr lang="en-US"/>
        </a:p>
      </dgm:t>
    </dgm:pt>
    <dgm:pt modelId="{3E00629B-C577-4BB4-B4D9-29A51349E83C}" type="sibTrans" cxnId="{E1E6AF74-84FB-41E9-9E29-55BC352C9EBB}">
      <dgm:prSet/>
      <dgm:spPr/>
      <dgm:t>
        <a:bodyPr/>
        <a:lstStyle/>
        <a:p>
          <a:endParaRPr lang="en-US"/>
        </a:p>
      </dgm:t>
    </dgm:pt>
    <dgm:pt modelId="{C6345530-B6A1-4B2B-B581-817DB4011F57}">
      <dgm:prSet/>
      <dgm:spPr/>
      <dgm:t>
        <a:bodyPr/>
        <a:lstStyle/>
        <a:p>
          <a:r>
            <a:rPr lang="en-US"/>
            <a:t>Can define high risk for early alert</a:t>
          </a:r>
        </a:p>
      </dgm:t>
    </dgm:pt>
    <dgm:pt modelId="{E9B44714-F6B8-4214-BEB7-EE6862F8E446}" type="parTrans" cxnId="{61F0FAA4-DC2A-4161-B407-DA274E45802E}">
      <dgm:prSet/>
      <dgm:spPr/>
      <dgm:t>
        <a:bodyPr/>
        <a:lstStyle/>
        <a:p>
          <a:endParaRPr lang="en-US"/>
        </a:p>
      </dgm:t>
    </dgm:pt>
    <dgm:pt modelId="{D217882A-3405-4690-8DC7-085212E5815D}" type="sibTrans" cxnId="{61F0FAA4-DC2A-4161-B407-DA274E45802E}">
      <dgm:prSet/>
      <dgm:spPr/>
      <dgm:t>
        <a:bodyPr/>
        <a:lstStyle/>
        <a:p>
          <a:endParaRPr lang="en-US"/>
        </a:p>
      </dgm:t>
    </dgm:pt>
    <dgm:pt modelId="{5746AFAB-9C7E-49D3-A642-528B29E0CEAD}">
      <dgm:prSet/>
      <dgm:spPr/>
      <dgm:t>
        <a:bodyPr/>
        <a:lstStyle/>
        <a:p>
          <a:r>
            <a:rPr lang="en-US"/>
            <a:t>Degree audits</a:t>
          </a:r>
        </a:p>
      </dgm:t>
    </dgm:pt>
    <dgm:pt modelId="{E51CF48A-B8A5-4575-8863-608452C3FF3B}" type="parTrans" cxnId="{D54545EE-FE5D-4428-B0E0-E12E6016AFD0}">
      <dgm:prSet/>
      <dgm:spPr/>
      <dgm:t>
        <a:bodyPr/>
        <a:lstStyle/>
        <a:p>
          <a:endParaRPr lang="en-US"/>
        </a:p>
      </dgm:t>
    </dgm:pt>
    <dgm:pt modelId="{0AADFF80-1488-4691-B7A1-D2DBEA3E3E5A}" type="sibTrans" cxnId="{D54545EE-FE5D-4428-B0E0-E12E6016AFD0}">
      <dgm:prSet/>
      <dgm:spPr/>
      <dgm:t>
        <a:bodyPr/>
        <a:lstStyle/>
        <a:p>
          <a:endParaRPr lang="en-US"/>
        </a:p>
      </dgm:t>
    </dgm:pt>
    <dgm:pt modelId="{0D86069E-0CE4-4CF2-BEFB-25C7A832158D}" type="pres">
      <dgm:prSet presAssocID="{3B16E65B-EBC8-43C1-A777-15194827C48E}" presName="vert0" presStyleCnt="0">
        <dgm:presLayoutVars>
          <dgm:dir/>
          <dgm:animOne val="branch"/>
          <dgm:animLvl val="lvl"/>
        </dgm:presLayoutVars>
      </dgm:prSet>
      <dgm:spPr/>
    </dgm:pt>
    <dgm:pt modelId="{42B5B951-E4F5-4721-BA0B-B760A64666E2}" type="pres">
      <dgm:prSet presAssocID="{3F84FE85-D112-4B6F-8651-86A50BC8DA56}" presName="thickLine" presStyleLbl="alignNode1" presStyleIdx="0" presStyleCnt="6"/>
      <dgm:spPr/>
    </dgm:pt>
    <dgm:pt modelId="{66AE5DCB-769C-4A0C-9DBF-1F7E7762D11B}" type="pres">
      <dgm:prSet presAssocID="{3F84FE85-D112-4B6F-8651-86A50BC8DA56}" presName="horz1" presStyleCnt="0"/>
      <dgm:spPr/>
    </dgm:pt>
    <dgm:pt modelId="{5F496969-5E9D-4A59-BBBB-7F27ACF50264}" type="pres">
      <dgm:prSet presAssocID="{3F84FE85-D112-4B6F-8651-86A50BC8DA56}" presName="tx1" presStyleLbl="revTx" presStyleIdx="0" presStyleCnt="6"/>
      <dgm:spPr/>
    </dgm:pt>
    <dgm:pt modelId="{D9CB79CE-F631-4E23-8D8F-B4F5AAC07768}" type="pres">
      <dgm:prSet presAssocID="{3F84FE85-D112-4B6F-8651-86A50BC8DA56}" presName="vert1" presStyleCnt="0"/>
      <dgm:spPr/>
    </dgm:pt>
    <dgm:pt modelId="{276761CE-759F-4937-86D7-6E091339B689}" type="pres">
      <dgm:prSet presAssocID="{FED4A0B0-D621-484C-9FB6-5049877CA211}" presName="thickLine" presStyleLbl="alignNode1" presStyleIdx="1" presStyleCnt="6"/>
      <dgm:spPr/>
    </dgm:pt>
    <dgm:pt modelId="{295BEC43-0B3E-48AD-99A5-13A85795AA4F}" type="pres">
      <dgm:prSet presAssocID="{FED4A0B0-D621-484C-9FB6-5049877CA211}" presName="horz1" presStyleCnt="0"/>
      <dgm:spPr/>
    </dgm:pt>
    <dgm:pt modelId="{36606CB1-CA4A-482F-AC65-9E23CC16BFBC}" type="pres">
      <dgm:prSet presAssocID="{FED4A0B0-D621-484C-9FB6-5049877CA211}" presName="tx1" presStyleLbl="revTx" presStyleIdx="1" presStyleCnt="6"/>
      <dgm:spPr/>
    </dgm:pt>
    <dgm:pt modelId="{AA6E07EF-9698-495A-9607-40E2CF3E7B7A}" type="pres">
      <dgm:prSet presAssocID="{FED4A0B0-D621-484C-9FB6-5049877CA211}" presName="vert1" presStyleCnt="0"/>
      <dgm:spPr/>
    </dgm:pt>
    <dgm:pt modelId="{F9F6974A-CCED-426C-8243-C9542FA41DF9}" type="pres">
      <dgm:prSet presAssocID="{458EB737-97FC-409D-99B4-30CDC8985865}" presName="thickLine" presStyleLbl="alignNode1" presStyleIdx="2" presStyleCnt="6"/>
      <dgm:spPr/>
    </dgm:pt>
    <dgm:pt modelId="{D40A5F08-978D-4F94-ACB3-0F289FBDCB45}" type="pres">
      <dgm:prSet presAssocID="{458EB737-97FC-409D-99B4-30CDC8985865}" presName="horz1" presStyleCnt="0"/>
      <dgm:spPr/>
    </dgm:pt>
    <dgm:pt modelId="{8CB106BC-44D6-4F06-AA35-9F1A22DFB6D1}" type="pres">
      <dgm:prSet presAssocID="{458EB737-97FC-409D-99B4-30CDC8985865}" presName="tx1" presStyleLbl="revTx" presStyleIdx="2" presStyleCnt="6"/>
      <dgm:spPr/>
    </dgm:pt>
    <dgm:pt modelId="{A0BB78C2-E13F-418C-8F58-48A0CE80E16E}" type="pres">
      <dgm:prSet presAssocID="{458EB737-97FC-409D-99B4-30CDC8985865}" presName="vert1" presStyleCnt="0"/>
      <dgm:spPr/>
    </dgm:pt>
    <dgm:pt modelId="{279F021F-315A-4315-8B83-E4037269E865}" type="pres">
      <dgm:prSet presAssocID="{6F80C458-779C-4159-838F-4EDB90A0252B}" presName="thickLine" presStyleLbl="alignNode1" presStyleIdx="3" presStyleCnt="6"/>
      <dgm:spPr/>
    </dgm:pt>
    <dgm:pt modelId="{796D0729-EFD0-4754-8AD0-C76DEE7E17DA}" type="pres">
      <dgm:prSet presAssocID="{6F80C458-779C-4159-838F-4EDB90A0252B}" presName="horz1" presStyleCnt="0"/>
      <dgm:spPr/>
    </dgm:pt>
    <dgm:pt modelId="{7ADFCF02-0340-4ACA-AA0F-2266F42EF1C5}" type="pres">
      <dgm:prSet presAssocID="{6F80C458-779C-4159-838F-4EDB90A0252B}" presName="tx1" presStyleLbl="revTx" presStyleIdx="3" presStyleCnt="6"/>
      <dgm:spPr/>
    </dgm:pt>
    <dgm:pt modelId="{3815F434-3DF1-418B-93B7-865588639FA1}" type="pres">
      <dgm:prSet presAssocID="{6F80C458-779C-4159-838F-4EDB90A0252B}" presName="vert1" presStyleCnt="0"/>
      <dgm:spPr/>
    </dgm:pt>
    <dgm:pt modelId="{E4D077E4-1136-4D64-B009-C8B8E3E7E94E}" type="pres">
      <dgm:prSet presAssocID="{C6345530-B6A1-4B2B-B581-817DB4011F57}" presName="thickLine" presStyleLbl="alignNode1" presStyleIdx="4" presStyleCnt="6"/>
      <dgm:spPr/>
    </dgm:pt>
    <dgm:pt modelId="{A3500F41-68A7-4F02-AF67-86DDB7D45326}" type="pres">
      <dgm:prSet presAssocID="{C6345530-B6A1-4B2B-B581-817DB4011F57}" presName="horz1" presStyleCnt="0"/>
      <dgm:spPr/>
    </dgm:pt>
    <dgm:pt modelId="{4B45AD15-75E8-4650-8351-2EB790B7F72E}" type="pres">
      <dgm:prSet presAssocID="{C6345530-B6A1-4B2B-B581-817DB4011F57}" presName="tx1" presStyleLbl="revTx" presStyleIdx="4" presStyleCnt="6"/>
      <dgm:spPr/>
    </dgm:pt>
    <dgm:pt modelId="{CDF75B36-2D39-44F1-8013-DE536C14558A}" type="pres">
      <dgm:prSet presAssocID="{C6345530-B6A1-4B2B-B581-817DB4011F57}" presName="vert1" presStyleCnt="0"/>
      <dgm:spPr/>
    </dgm:pt>
    <dgm:pt modelId="{76936825-4B3E-47D6-9220-3AC26259ADDD}" type="pres">
      <dgm:prSet presAssocID="{5746AFAB-9C7E-49D3-A642-528B29E0CEAD}" presName="thickLine" presStyleLbl="alignNode1" presStyleIdx="5" presStyleCnt="6"/>
      <dgm:spPr/>
    </dgm:pt>
    <dgm:pt modelId="{96B07E22-599A-41DE-AF56-26809175AB85}" type="pres">
      <dgm:prSet presAssocID="{5746AFAB-9C7E-49D3-A642-528B29E0CEAD}" presName="horz1" presStyleCnt="0"/>
      <dgm:spPr/>
    </dgm:pt>
    <dgm:pt modelId="{53D95C98-5201-4727-A738-B8B9F168FA38}" type="pres">
      <dgm:prSet presAssocID="{5746AFAB-9C7E-49D3-A642-528B29E0CEAD}" presName="tx1" presStyleLbl="revTx" presStyleIdx="5" presStyleCnt="6"/>
      <dgm:spPr/>
    </dgm:pt>
    <dgm:pt modelId="{E8799FD0-8C59-45B7-86A5-6E7868C70FBA}" type="pres">
      <dgm:prSet presAssocID="{5746AFAB-9C7E-49D3-A642-528B29E0CEAD}" presName="vert1" presStyleCnt="0"/>
      <dgm:spPr/>
    </dgm:pt>
  </dgm:ptLst>
  <dgm:cxnLst>
    <dgm:cxn modelId="{711E1912-0641-4901-80F6-BDFEFF25410C}" type="presOf" srcId="{5746AFAB-9C7E-49D3-A642-528B29E0CEAD}" destId="{53D95C98-5201-4727-A738-B8B9F168FA38}" srcOrd="0" destOrd="0" presId="urn:microsoft.com/office/officeart/2008/layout/LinedList"/>
    <dgm:cxn modelId="{38F11036-104B-4462-8BF5-BBF88E6943E8}" type="presOf" srcId="{C6345530-B6A1-4B2B-B581-817DB4011F57}" destId="{4B45AD15-75E8-4650-8351-2EB790B7F72E}" srcOrd="0" destOrd="0" presId="urn:microsoft.com/office/officeart/2008/layout/LinedList"/>
    <dgm:cxn modelId="{D95CA338-18D9-49F1-95FB-7101FC424FBF}" type="presOf" srcId="{3F84FE85-D112-4B6F-8651-86A50BC8DA56}" destId="{5F496969-5E9D-4A59-BBBB-7F27ACF50264}" srcOrd="0" destOrd="0" presId="urn:microsoft.com/office/officeart/2008/layout/LinedList"/>
    <dgm:cxn modelId="{A796A86F-4A90-47DB-BE9C-C6A9656BF4CC}" type="presOf" srcId="{3B16E65B-EBC8-43C1-A777-15194827C48E}" destId="{0D86069E-0CE4-4CF2-BEFB-25C7A832158D}" srcOrd="0" destOrd="0" presId="urn:microsoft.com/office/officeart/2008/layout/LinedList"/>
    <dgm:cxn modelId="{E1E6AF74-84FB-41E9-9E29-55BC352C9EBB}" srcId="{3B16E65B-EBC8-43C1-A777-15194827C48E}" destId="{6F80C458-779C-4159-838F-4EDB90A0252B}" srcOrd="3" destOrd="0" parTransId="{83936C8A-2D28-4991-A19C-59305E632221}" sibTransId="{3E00629B-C577-4BB4-B4D9-29A51349E83C}"/>
    <dgm:cxn modelId="{83B76A9E-FCD2-4EC5-A7D3-8E943A8D54E6}" type="presOf" srcId="{6F80C458-779C-4159-838F-4EDB90A0252B}" destId="{7ADFCF02-0340-4ACA-AA0F-2266F42EF1C5}" srcOrd="0" destOrd="0" presId="urn:microsoft.com/office/officeart/2008/layout/LinedList"/>
    <dgm:cxn modelId="{39B49FA4-6B2B-4002-BE01-9F042FFA8BDC}" srcId="{3B16E65B-EBC8-43C1-A777-15194827C48E}" destId="{FED4A0B0-D621-484C-9FB6-5049877CA211}" srcOrd="1" destOrd="0" parTransId="{12DE792F-93CD-4E1D-9E66-8209C7067EFF}" sibTransId="{42AB98D9-1F8F-40E2-A87A-3BC2AB2E091D}"/>
    <dgm:cxn modelId="{61F0FAA4-DC2A-4161-B407-DA274E45802E}" srcId="{3B16E65B-EBC8-43C1-A777-15194827C48E}" destId="{C6345530-B6A1-4B2B-B581-817DB4011F57}" srcOrd="4" destOrd="0" parTransId="{E9B44714-F6B8-4214-BEB7-EE6862F8E446}" sibTransId="{D217882A-3405-4690-8DC7-085212E5815D}"/>
    <dgm:cxn modelId="{B5A53DA5-8185-4AEB-B558-C3370FD2F283}" type="presOf" srcId="{458EB737-97FC-409D-99B4-30CDC8985865}" destId="{8CB106BC-44D6-4F06-AA35-9F1A22DFB6D1}" srcOrd="0" destOrd="0" presId="urn:microsoft.com/office/officeart/2008/layout/LinedList"/>
    <dgm:cxn modelId="{6E3FE4AF-3698-4E17-A7DF-F0494CAA861A}" srcId="{3B16E65B-EBC8-43C1-A777-15194827C48E}" destId="{3F84FE85-D112-4B6F-8651-86A50BC8DA56}" srcOrd="0" destOrd="0" parTransId="{77DAC8EF-748C-43F2-B550-5165E4544F2A}" sibTransId="{A3A8270F-C002-4535-9B84-01530D6CCF75}"/>
    <dgm:cxn modelId="{78BF5AB7-1275-41C7-9A88-78D367399BC7}" type="presOf" srcId="{FED4A0B0-D621-484C-9FB6-5049877CA211}" destId="{36606CB1-CA4A-482F-AC65-9E23CC16BFBC}" srcOrd="0" destOrd="0" presId="urn:microsoft.com/office/officeart/2008/layout/LinedList"/>
    <dgm:cxn modelId="{4D1C6EE9-8F20-4CAD-BF17-4482C00F4ADF}" srcId="{3B16E65B-EBC8-43C1-A777-15194827C48E}" destId="{458EB737-97FC-409D-99B4-30CDC8985865}" srcOrd="2" destOrd="0" parTransId="{45AE4AD3-D86F-4D99-9D38-5C0DAB4D14A3}" sibTransId="{4816B731-DF86-443B-8053-EAB3667568DC}"/>
    <dgm:cxn modelId="{D54545EE-FE5D-4428-B0E0-E12E6016AFD0}" srcId="{3B16E65B-EBC8-43C1-A777-15194827C48E}" destId="{5746AFAB-9C7E-49D3-A642-528B29E0CEAD}" srcOrd="5" destOrd="0" parTransId="{E51CF48A-B8A5-4575-8863-608452C3FF3B}" sibTransId="{0AADFF80-1488-4691-B7A1-D2DBEA3E3E5A}"/>
    <dgm:cxn modelId="{471DFAA1-03E6-4277-B6EE-0D800D9F6A98}" type="presParOf" srcId="{0D86069E-0CE4-4CF2-BEFB-25C7A832158D}" destId="{42B5B951-E4F5-4721-BA0B-B760A64666E2}" srcOrd="0" destOrd="0" presId="urn:microsoft.com/office/officeart/2008/layout/LinedList"/>
    <dgm:cxn modelId="{17CD4BFE-0AE3-4544-B072-C70C9CBDF5B0}" type="presParOf" srcId="{0D86069E-0CE4-4CF2-BEFB-25C7A832158D}" destId="{66AE5DCB-769C-4A0C-9DBF-1F7E7762D11B}" srcOrd="1" destOrd="0" presId="urn:microsoft.com/office/officeart/2008/layout/LinedList"/>
    <dgm:cxn modelId="{889944A4-FF45-455F-B7E0-FC9CC31B344C}" type="presParOf" srcId="{66AE5DCB-769C-4A0C-9DBF-1F7E7762D11B}" destId="{5F496969-5E9D-4A59-BBBB-7F27ACF50264}" srcOrd="0" destOrd="0" presId="urn:microsoft.com/office/officeart/2008/layout/LinedList"/>
    <dgm:cxn modelId="{21A1560D-5C0C-4608-BB49-C03A7FF7ED00}" type="presParOf" srcId="{66AE5DCB-769C-4A0C-9DBF-1F7E7762D11B}" destId="{D9CB79CE-F631-4E23-8D8F-B4F5AAC07768}" srcOrd="1" destOrd="0" presId="urn:microsoft.com/office/officeart/2008/layout/LinedList"/>
    <dgm:cxn modelId="{4A329725-051A-40B8-8CFD-241AFB9192E4}" type="presParOf" srcId="{0D86069E-0CE4-4CF2-BEFB-25C7A832158D}" destId="{276761CE-759F-4937-86D7-6E091339B689}" srcOrd="2" destOrd="0" presId="urn:microsoft.com/office/officeart/2008/layout/LinedList"/>
    <dgm:cxn modelId="{532470AA-E101-4425-AA22-01F0EC7A46C9}" type="presParOf" srcId="{0D86069E-0CE4-4CF2-BEFB-25C7A832158D}" destId="{295BEC43-0B3E-48AD-99A5-13A85795AA4F}" srcOrd="3" destOrd="0" presId="urn:microsoft.com/office/officeart/2008/layout/LinedList"/>
    <dgm:cxn modelId="{648F0306-0A76-42C9-B4E0-E2B2C0C7AD82}" type="presParOf" srcId="{295BEC43-0B3E-48AD-99A5-13A85795AA4F}" destId="{36606CB1-CA4A-482F-AC65-9E23CC16BFBC}" srcOrd="0" destOrd="0" presId="urn:microsoft.com/office/officeart/2008/layout/LinedList"/>
    <dgm:cxn modelId="{37CE9CEB-B2E0-472E-B953-C786B538E5A5}" type="presParOf" srcId="{295BEC43-0B3E-48AD-99A5-13A85795AA4F}" destId="{AA6E07EF-9698-495A-9607-40E2CF3E7B7A}" srcOrd="1" destOrd="0" presId="urn:microsoft.com/office/officeart/2008/layout/LinedList"/>
    <dgm:cxn modelId="{7786A85C-B462-42DD-B087-E9179DE86D96}" type="presParOf" srcId="{0D86069E-0CE4-4CF2-BEFB-25C7A832158D}" destId="{F9F6974A-CCED-426C-8243-C9542FA41DF9}" srcOrd="4" destOrd="0" presId="urn:microsoft.com/office/officeart/2008/layout/LinedList"/>
    <dgm:cxn modelId="{EFD9A90C-AAD6-4910-B4F5-B962D51F1748}" type="presParOf" srcId="{0D86069E-0CE4-4CF2-BEFB-25C7A832158D}" destId="{D40A5F08-978D-4F94-ACB3-0F289FBDCB45}" srcOrd="5" destOrd="0" presId="urn:microsoft.com/office/officeart/2008/layout/LinedList"/>
    <dgm:cxn modelId="{EA02DBAA-A6E1-45DF-94F4-EAC329C446E8}" type="presParOf" srcId="{D40A5F08-978D-4F94-ACB3-0F289FBDCB45}" destId="{8CB106BC-44D6-4F06-AA35-9F1A22DFB6D1}" srcOrd="0" destOrd="0" presId="urn:microsoft.com/office/officeart/2008/layout/LinedList"/>
    <dgm:cxn modelId="{FBD41557-EA39-4708-8FD0-BFE1146A6263}" type="presParOf" srcId="{D40A5F08-978D-4F94-ACB3-0F289FBDCB45}" destId="{A0BB78C2-E13F-418C-8F58-48A0CE80E16E}" srcOrd="1" destOrd="0" presId="urn:microsoft.com/office/officeart/2008/layout/LinedList"/>
    <dgm:cxn modelId="{50C0159D-D32B-4977-9804-9CDB26F1D84C}" type="presParOf" srcId="{0D86069E-0CE4-4CF2-BEFB-25C7A832158D}" destId="{279F021F-315A-4315-8B83-E4037269E865}" srcOrd="6" destOrd="0" presId="urn:microsoft.com/office/officeart/2008/layout/LinedList"/>
    <dgm:cxn modelId="{1068EF53-6A58-4A3E-B0E6-71D1CABFD353}" type="presParOf" srcId="{0D86069E-0CE4-4CF2-BEFB-25C7A832158D}" destId="{796D0729-EFD0-4754-8AD0-C76DEE7E17DA}" srcOrd="7" destOrd="0" presId="urn:microsoft.com/office/officeart/2008/layout/LinedList"/>
    <dgm:cxn modelId="{5E222F77-4EA3-4385-8FA6-B21D27A7FBC8}" type="presParOf" srcId="{796D0729-EFD0-4754-8AD0-C76DEE7E17DA}" destId="{7ADFCF02-0340-4ACA-AA0F-2266F42EF1C5}" srcOrd="0" destOrd="0" presId="urn:microsoft.com/office/officeart/2008/layout/LinedList"/>
    <dgm:cxn modelId="{795FAF7A-A127-4000-931D-BD81BE8A3092}" type="presParOf" srcId="{796D0729-EFD0-4754-8AD0-C76DEE7E17DA}" destId="{3815F434-3DF1-418B-93B7-865588639FA1}" srcOrd="1" destOrd="0" presId="urn:microsoft.com/office/officeart/2008/layout/LinedList"/>
    <dgm:cxn modelId="{9C656A94-B528-404E-8D21-00092D95F3DF}" type="presParOf" srcId="{0D86069E-0CE4-4CF2-BEFB-25C7A832158D}" destId="{E4D077E4-1136-4D64-B009-C8B8E3E7E94E}" srcOrd="8" destOrd="0" presId="urn:microsoft.com/office/officeart/2008/layout/LinedList"/>
    <dgm:cxn modelId="{7D9C9B76-48F1-48E4-99A2-96F95286195E}" type="presParOf" srcId="{0D86069E-0CE4-4CF2-BEFB-25C7A832158D}" destId="{A3500F41-68A7-4F02-AF67-86DDB7D45326}" srcOrd="9" destOrd="0" presId="urn:microsoft.com/office/officeart/2008/layout/LinedList"/>
    <dgm:cxn modelId="{CC8F4EEA-9BDF-44B9-819C-4CCC161C6496}" type="presParOf" srcId="{A3500F41-68A7-4F02-AF67-86DDB7D45326}" destId="{4B45AD15-75E8-4650-8351-2EB790B7F72E}" srcOrd="0" destOrd="0" presId="urn:microsoft.com/office/officeart/2008/layout/LinedList"/>
    <dgm:cxn modelId="{1F455D2A-AB18-4C9E-8D42-7654FC7D8581}" type="presParOf" srcId="{A3500F41-68A7-4F02-AF67-86DDB7D45326}" destId="{CDF75B36-2D39-44F1-8013-DE536C14558A}" srcOrd="1" destOrd="0" presId="urn:microsoft.com/office/officeart/2008/layout/LinedList"/>
    <dgm:cxn modelId="{32BA07E6-9ECD-4DCA-A5F7-ACA3C3D0BE61}" type="presParOf" srcId="{0D86069E-0CE4-4CF2-BEFB-25C7A832158D}" destId="{76936825-4B3E-47D6-9220-3AC26259ADDD}" srcOrd="10" destOrd="0" presId="urn:microsoft.com/office/officeart/2008/layout/LinedList"/>
    <dgm:cxn modelId="{B5039333-C159-46CD-B62E-AA7E345EAC80}" type="presParOf" srcId="{0D86069E-0CE4-4CF2-BEFB-25C7A832158D}" destId="{96B07E22-599A-41DE-AF56-26809175AB85}" srcOrd="11" destOrd="0" presId="urn:microsoft.com/office/officeart/2008/layout/LinedList"/>
    <dgm:cxn modelId="{4B2A6EF0-B1D5-46B4-A2B1-A807008BB09C}" type="presParOf" srcId="{96B07E22-599A-41DE-AF56-26809175AB85}" destId="{53D95C98-5201-4727-A738-B8B9F168FA38}" srcOrd="0" destOrd="0" presId="urn:microsoft.com/office/officeart/2008/layout/LinedList"/>
    <dgm:cxn modelId="{467A2C07-5391-4347-B441-2BF9B63E16B0}" type="presParOf" srcId="{96B07E22-599A-41DE-AF56-26809175AB85}" destId="{E8799FD0-8C59-45B7-86A5-6E7868C70F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71454FA-9920-4F8A-A850-D1100352A022}" type="doc">
      <dgm:prSet loTypeId="urn:microsoft.com/office/officeart/2005/8/layout/hierarchy1" loCatId="hierarchy" qsTypeId="urn:microsoft.com/office/officeart/2005/8/quickstyle/simple1" qsCatId="simple" csTypeId="urn:microsoft.com/office/officeart/2005/8/colors/accent4_2" csCatId="accent4" phldr="1"/>
      <dgm:spPr/>
      <dgm:t>
        <a:bodyPr/>
        <a:lstStyle/>
        <a:p>
          <a:endParaRPr lang="en-US"/>
        </a:p>
      </dgm:t>
    </dgm:pt>
    <dgm:pt modelId="{29823E57-04C2-4DF9-A890-CD477828E8CC}">
      <dgm:prSet/>
      <dgm:spPr/>
      <dgm:t>
        <a:bodyPr/>
        <a:lstStyle/>
        <a:p>
          <a:r>
            <a:rPr lang="en-US"/>
            <a:t>Admissions hasn’t had training</a:t>
          </a:r>
        </a:p>
      </dgm:t>
    </dgm:pt>
    <dgm:pt modelId="{D71BB421-A7B8-440C-955F-2C7B29A66EB3}" type="parTrans" cxnId="{4CFF3E6C-73CE-41A9-8CDB-0B2F212DC1DA}">
      <dgm:prSet/>
      <dgm:spPr/>
      <dgm:t>
        <a:bodyPr/>
        <a:lstStyle/>
        <a:p>
          <a:endParaRPr lang="en-US"/>
        </a:p>
      </dgm:t>
    </dgm:pt>
    <dgm:pt modelId="{9F54CA12-40D7-4D4D-A67E-A128ED0C97FB}" type="sibTrans" cxnId="{4CFF3E6C-73CE-41A9-8CDB-0B2F212DC1DA}">
      <dgm:prSet/>
      <dgm:spPr/>
      <dgm:t>
        <a:bodyPr/>
        <a:lstStyle/>
        <a:p>
          <a:endParaRPr lang="en-US"/>
        </a:p>
      </dgm:t>
    </dgm:pt>
    <dgm:pt modelId="{0BF9C6B2-F288-4180-A88B-C0E4F5D2691A}">
      <dgm:prSet/>
      <dgm:spPr/>
      <dgm:t>
        <a:bodyPr/>
        <a:lstStyle/>
        <a:p>
          <a:r>
            <a:rPr lang="en-US" dirty="0"/>
            <a:t>All faculty should have training</a:t>
          </a:r>
        </a:p>
      </dgm:t>
    </dgm:pt>
    <dgm:pt modelId="{B7D2ED4B-963D-4CF2-AA31-E7A5EB95E38A}" type="parTrans" cxnId="{CF487C02-609F-47FC-8F32-DA92E66371B4}">
      <dgm:prSet/>
      <dgm:spPr/>
      <dgm:t>
        <a:bodyPr/>
        <a:lstStyle/>
        <a:p>
          <a:endParaRPr lang="en-US"/>
        </a:p>
      </dgm:t>
    </dgm:pt>
    <dgm:pt modelId="{9DEF97C7-BE9F-4ABD-A4F7-1DE0EA6D79A3}" type="sibTrans" cxnId="{CF487C02-609F-47FC-8F32-DA92E66371B4}">
      <dgm:prSet/>
      <dgm:spPr/>
      <dgm:t>
        <a:bodyPr/>
        <a:lstStyle/>
        <a:p>
          <a:endParaRPr lang="en-US"/>
        </a:p>
      </dgm:t>
    </dgm:pt>
    <dgm:pt modelId="{9A4890F5-7000-4115-A8B0-3F6F19A73A0B}">
      <dgm:prSet/>
      <dgm:spPr/>
      <dgm:t>
        <a:bodyPr/>
        <a:lstStyle/>
        <a:p>
          <a:r>
            <a:rPr lang="en-US" dirty="0"/>
            <a:t>Student training?</a:t>
          </a:r>
        </a:p>
      </dgm:t>
    </dgm:pt>
    <dgm:pt modelId="{9331A36A-2359-4869-BE6E-A9374017478E}" type="parTrans" cxnId="{041E720F-CBB8-4710-8B3C-23497732A1D6}">
      <dgm:prSet/>
      <dgm:spPr/>
      <dgm:t>
        <a:bodyPr/>
        <a:lstStyle/>
        <a:p>
          <a:endParaRPr lang="en-US"/>
        </a:p>
      </dgm:t>
    </dgm:pt>
    <dgm:pt modelId="{47F94C6C-40A3-463F-B5E1-407F9FE2D3FF}" type="sibTrans" cxnId="{041E720F-CBB8-4710-8B3C-23497732A1D6}">
      <dgm:prSet/>
      <dgm:spPr/>
      <dgm:t>
        <a:bodyPr/>
        <a:lstStyle/>
        <a:p>
          <a:endParaRPr lang="en-US"/>
        </a:p>
      </dgm:t>
    </dgm:pt>
    <dgm:pt modelId="{DF67EC62-D506-427A-93A2-E3ABB6636CA7}" type="pres">
      <dgm:prSet presAssocID="{871454FA-9920-4F8A-A850-D1100352A022}" presName="hierChild1" presStyleCnt="0">
        <dgm:presLayoutVars>
          <dgm:chPref val="1"/>
          <dgm:dir/>
          <dgm:animOne val="branch"/>
          <dgm:animLvl val="lvl"/>
          <dgm:resizeHandles/>
        </dgm:presLayoutVars>
      </dgm:prSet>
      <dgm:spPr/>
    </dgm:pt>
    <dgm:pt modelId="{4ED2FFBC-754E-47E1-ABE5-47097F2756A8}" type="pres">
      <dgm:prSet presAssocID="{29823E57-04C2-4DF9-A890-CD477828E8CC}" presName="hierRoot1" presStyleCnt="0"/>
      <dgm:spPr/>
    </dgm:pt>
    <dgm:pt modelId="{0271C341-1738-4094-892B-86962285F046}" type="pres">
      <dgm:prSet presAssocID="{29823E57-04C2-4DF9-A890-CD477828E8CC}" presName="composite" presStyleCnt="0"/>
      <dgm:spPr/>
    </dgm:pt>
    <dgm:pt modelId="{6469686B-7848-4391-9FAD-0C6AD3ACEB2B}" type="pres">
      <dgm:prSet presAssocID="{29823E57-04C2-4DF9-A890-CD477828E8CC}" presName="background" presStyleLbl="node0" presStyleIdx="0" presStyleCnt="3"/>
      <dgm:spPr/>
    </dgm:pt>
    <dgm:pt modelId="{BBF386BE-AEAB-4095-B9EC-37C282A05859}" type="pres">
      <dgm:prSet presAssocID="{29823E57-04C2-4DF9-A890-CD477828E8CC}" presName="text" presStyleLbl="fgAcc0" presStyleIdx="0" presStyleCnt="3">
        <dgm:presLayoutVars>
          <dgm:chPref val="3"/>
        </dgm:presLayoutVars>
      </dgm:prSet>
      <dgm:spPr/>
    </dgm:pt>
    <dgm:pt modelId="{5E26B410-EB4C-4FFF-B582-972BD4938ED2}" type="pres">
      <dgm:prSet presAssocID="{29823E57-04C2-4DF9-A890-CD477828E8CC}" presName="hierChild2" presStyleCnt="0"/>
      <dgm:spPr/>
    </dgm:pt>
    <dgm:pt modelId="{448C84AB-823D-4D52-A4FB-EE32A8E83F70}" type="pres">
      <dgm:prSet presAssocID="{0BF9C6B2-F288-4180-A88B-C0E4F5D2691A}" presName="hierRoot1" presStyleCnt="0"/>
      <dgm:spPr/>
    </dgm:pt>
    <dgm:pt modelId="{4095432D-7A9F-4384-929E-38047526B997}" type="pres">
      <dgm:prSet presAssocID="{0BF9C6B2-F288-4180-A88B-C0E4F5D2691A}" presName="composite" presStyleCnt="0"/>
      <dgm:spPr/>
    </dgm:pt>
    <dgm:pt modelId="{EDAC76BB-1E98-407D-A83E-748BCEC95666}" type="pres">
      <dgm:prSet presAssocID="{0BF9C6B2-F288-4180-A88B-C0E4F5D2691A}" presName="background" presStyleLbl="node0" presStyleIdx="1" presStyleCnt="3"/>
      <dgm:spPr/>
    </dgm:pt>
    <dgm:pt modelId="{4E49821D-786D-408D-ABA8-70FC75A1CA82}" type="pres">
      <dgm:prSet presAssocID="{0BF9C6B2-F288-4180-A88B-C0E4F5D2691A}" presName="text" presStyleLbl="fgAcc0" presStyleIdx="1" presStyleCnt="3">
        <dgm:presLayoutVars>
          <dgm:chPref val="3"/>
        </dgm:presLayoutVars>
      </dgm:prSet>
      <dgm:spPr/>
    </dgm:pt>
    <dgm:pt modelId="{E312D609-C44B-4558-889A-351B00FB670B}" type="pres">
      <dgm:prSet presAssocID="{0BF9C6B2-F288-4180-A88B-C0E4F5D2691A}" presName="hierChild2" presStyleCnt="0"/>
      <dgm:spPr/>
    </dgm:pt>
    <dgm:pt modelId="{09166C4B-5065-4A10-90C2-5808B1A37B98}" type="pres">
      <dgm:prSet presAssocID="{9A4890F5-7000-4115-A8B0-3F6F19A73A0B}" presName="hierRoot1" presStyleCnt="0"/>
      <dgm:spPr/>
    </dgm:pt>
    <dgm:pt modelId="{00F7A608-E23B-488B-9E50-660DAAE4EE62}" type="pres">
      <dgm:prSet presAssocID="{9A4890F5-7000-4115-A8B0-3F6F19A73A0B}" presName="composite" presStyleCnt="0"/>
      <dgm:spPr/>
    </dgm:pt>
    <dgm:pt modelId="{7B561792-9EFE-46F1-B17E-839B1BE1A796}" type="pres">
      <dgm:prSet presAssocID="{9A4890F5-7000-4115-A8B0-3F6F19A73A0B}" presName="background" presStyleLbl="node0" presStyleIdx="2" presStyleCnt="3"/>
      <dgm:spPr/>
    </dgm:pt>
    <dgm:pt modelId="{D4436CCB-BD54-4D7C-84A5-4897F867531C}" type="pres">
      <dgm:prSet presAssocID="{9A4890F5-7000-4115-A8B0-3F6F19A73A0B}" presName="text" presStyleLbl="fgAcc0" presStyleIdx="2" presStyleCnt="3">
        <dgm:presLayoutVars>
          <dgm:chPref val="3"/>
        </dgm:presLayoutVars>
      </dgm:prSet>
      <dgm:spPr/>
    </dgm:pt>
    <dgm:pt modelId="{CFE4625F-4428-43BA-BA22-EB4B3C41E5AE}" type="pres">
      <dgm:prSet presAssocID="{9A4890F5-7000-4115-A8B0-3F6F19A73A0B}" presName="hierChild2" presStyleCnt="0"/>
      <dgm:spPr/>
    </dgm:pt>
  </dgm:ptLst>
  <dgm:cxnLst>
    <dgm:cxn modelId="{CF487C02-609F-47FC-8F32-DA92E66371B4}" srcId="{871454FA-9920-4F8A-A850-D1100352A022}" destId="{0BF9C6B2-F288-4180-A88B-C0E4F5D2691A}" srcOrd="1" destOrd="0" parTransId="{B7D2ED4B-963D-4CF2-AA31-E7A5EB95E38A}" sibTransId="{9DEF97C7-BE9F-4ABD-A4F7-1DE0EA6D79A3}"/>
    <dgm:cxn modelId="{041E720F-CBB8-4710-8B3C-23497732A1D6}" srcId="{871454FA-9920-4F8A-A850-D1100352A022}" destId="{9A4890F5-7000-4115-A8B0-3F6F19A73A0B}" srcOrd="2" destOrd="0" parTransId="{9331A36A-2359-4869-BE6E-A9374017478E}" sibTransId="{47F94C6C-40A3-463F-B5E1-407F9FE2D3FF}"/>
    <dgm:cxn modelId="{4CFF3E6C-73CE-41A9-8CDB-0B2F212DC1DA}" srcId="{871454FA-9920-4F8A-A850-D1100352A022}" destId="{29823E57-04C2-4DF9-A890-CD477828E8CC}" srcOrd="0" destOrd="0" parTransId="{D71BB421-A7B8-440C-955F-2C7B29A66EB3}" sibTransId="{9F54CA12-40D7-4D4D-A67E-A128ED0C97FB}"/>
    <dgm:cxn modelId="{93C39F51-4F7E-45BD-B97E-D5654BFEB459}" type="presOf" srcId="{9A4890F5-7000-4115-A8B0-3F6F19A73A0B}" destId="{D4436CCB-BD54-4D7C-84A5-4897F867531C}" srcOrd="0" destOrd="0" presId="urn:microsoft.com/office/officeart/2005/8/layout/hierarchy1"/>
    <dgm:cxn modelId="{2AD2DF79-09BE-4494-B4C8-137873014696}" type="presOf" srcId="{29823E57-04C2-4DF9-A890-CD477828E8CC}" destId="{BBF386BE-AEAB-4095-B9EC-37C282A05859}" srcOrd="0" destOrd="0" presId="urn:microsoft.com/office/officeart/2005/8/layout/hierarchy1"/>
    <dgm:cxn modelId="{FB4FA57C-6B0E-4C2A-B962-60EF7C52DC9A}" type="presOf" srcId="{0BF9C6B2-F288-4180-A88B-C0E4F5D2691A}" destId="{4E49821D-786D-408D-ABA8-70FC75A1CA82}" srcOrd="0" destOrd="0" presId="urn:microsoft.com/office/officeart/2005/8/layout/hierarchy1"/>
    <dgm:cxn modelId="{770191DA-EA91-42A7-8F9F-0B375C5DD8B8}" type="presOf" srcId="{871454FA-9920-4F8A-A850-D1100352A022}" destId="{DF67EC62-D506-427A-93A2-E3ABB6636CA7}" srcOrd="0" destOrd="0" presId="urn:microsoft.com/office/officeart/2005/8/layout/hierarchy1"/>
    <dgm:cxn modelId="{99E7B672-88FA-4B09-A2AA-41EEEE5DB1CD}" type="presParOf" srcId="{DF67EC62-D506-427A-93A2-E3ABB6636CA7}" destId="{4ED2FFBC-754E-47E1-ABE5-47097F2756A8}" srcOrd="0" destOrd="0" presId="urn:microsoft.com/office/officeart/2005/8/layout/hierarchy1"/>
    <dgm:cxn modelId="{C258FC28-7B6D-4564-BF63-C9D4D03F6D44}" type="presParOf" srcId="{4ED2FFBC-754E-47E1-ABE5-47097F2756A8}" destId="{0271C341-1738-4094-892B-86962285F046}" srcOrd="0" destOrd="0" presId="urn:microsoft.com/office/officeart/2005/8/layout/hierarchy1"/>
    <dgm:cxn modelId="{AA43A0AD-EB65-4B85-A87F-C33C4420626D}" type="presParOf" srcId="{0271C341-1738-4094-892B-86962285F046}" destId="{6469686B-7848-4391-9FAD-0C6AD3ACEB2B}" srcOrd="0" destOrd="0" presId="urn:microsoft.com/office/officeart/2005/8/layout/hierarchy1"/>
    <dgm:cxn modelId="{B083A6CF-0F94-4CB9-BDB6-7DF4C4D776DB}" type="presParOf" srcId="{0271C341-1738-4094-892B-86962285F046}" destId="{BBF386BE-AEAB-4095-B9EC-37C282A05859}" srcOrd="1" destOrd="0" presId="urn:microsoft.com/office/officeart/2005/8/layout/hierarchy1"/>
    <dgm:cxn modelId="{D96E36BB-2CC9-4470-BC97-79A4C8BBFEB0}" type="presParOf" srcId="{4ED2FFBC-754E-47E1-ABE5-47097F2756A8}" destId="{5E26B410-EB4C-4FFF-B582-972BD4938ED2}" srcOrd="1" destOrd="0" presId="urn:microsoft.com/office/officeart/2005/8/layout/hierarchy1"/>
    <dgm:cxn modelId="{75DB9B4B-B0DB-4F05-A0EC-298C334EE9BC}" type="presParOf" srcId="{DF67EC62-D506-427A-93A2-E3ABB6636CA7}" destId="{448C84AB-823D-4D52-A4FB-EE32A8E83F70}" srcOrd="1" destOrd="0" presId="urn:microsoft.com/office/officeart/2005/8/layout/hierarchy1"/>
    <dgm:cxn modelId="{80A23BEB-839C-44F2-AC33-B98382FA2FB6}" type="presParOf" srcId="{448C84AB-823D-4D52-A4FB-EE32A8E83F70}" destId="{4095432D-7A9F-4384-929E-38047526B997}" srcOrd="0" destOrd="0" presId="urn:microsoft.com/office/officeart/2005/8/layout/hierarchy1"/>
    <dgm:cxn modelId="{0C9CC409-8CF0-4300-97D3-1AFF33794726}" type="presParOf" srcId="{4095432D-7A9F-4384-929E-38047526B997}" destId="{EDAC76BB-1E98-407D-A83E-748BCEC95666}" srcOrd="0" destOrd="0" presId="urn:microsoft.com/office/officeart/2005/8/layout/hierarchy1"/>
    <dgm:cxn modelId="{47F9607F-3499-4883-BB8B-5D195365E027}" type="presParOf" srcId="{4095432D-7A9F-4384-929E-38047526B997}" destId="{4E49821D-786D-408D-ABA8-70FC75A1CA82}" srcOrd="1" destOrd="0" presId="urn:microsoft.com/office/officeart/2005/8/layout/hierarchy1"/>
    <dgm:cxn modelId="{E987BE24-CB6F-4834-90EE-122AA7C6DFF7}" type="presParOf" srcId="{448C84AB-823D-4D52-A4FB-EE32A8E83F70}" destId="{E312D609-C44B-4558-889A-351B00FB670B}" srcOrd="1" destOrd="0" presId="urn:microsoft.com/office/officeart/2005/8/layout/hierarchy1"/>
    <dgm:cxn modelId="{34BE0AB0-54F6-4D9A-A445-16B46D32FAEE}" type="presParOf" srcId="{DF67EC62-D506-427A-93A2-E3ABB6636CA7}" destId="{09166C4B-5065-4A10-90C2-5808B1A37B98}" srcOrd="2" destOrd="0" presId="urn:microsoft.com/office/officeart/2005/8/layout/hierarchy1"/>
    <dgm:cxn modelId="{6221CD40-C1CA-48DA-A44B-8F64E77DE452}" type="presParOf" srcId="{09166C4B-5065-4A10-90C2-5808B1A37B98}" destId="{00F7A608-E23B-488B-9E50-660DAAE4EE62}" srcOrd="0" destOrd="0" presId="urn:microsoft.com/office/officeart/2005/8/layout/hierarchy1"/>
    <dgm:cxn modelId="{DC832CB0-B3F2-48A8-A752-B6C225604AF3}" type="presParOf" srcId="{00F7A608-E23B-488B-9E50-660DAAE4EE62}" destId="{7B561792-9EFE-46F1-B17E-839B1BE1A796}" srcOrd="0" destOrd="0" presId="urn:microsoft.com/office/officeart/2005/8/layout/hierarchy1"/>
    <dgm:cxn modelId="{F2749B3B-AD31-4035-8D11-7ECEADCDF04E}" type="presParOf" srcId="{00F7A608-E23B-488B-9E50-660DAAE4EE62}" destId="{D4436CCB-BD54-4D7C-84A5-4897F867531C}" srcOrd="1" destOrd="0" presId="urn:microsoft.com/office/officeart/2005/8/layout/hierarchy1"/>
    <dgm:cxn modelId="{1B8611FE-ECAD-481C-8B23-071875DC9864}" type="presParOf" srcId="{09166C4B-5065-4A10-90C2-5808B1A37B98}" destId="{CFE4625F-4428-43BA-BA22-EB4B3C41E5A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7CD76D4-6498-4B92-B22B-616EF9AC936A}" type="doc">
      <dgm:prSet loTypeId="urn:microsoft.com/office/officeart/2005/8/layout/vList2" loCatId="list" qsTypeId="urn:microsoft.com/office/officeart/2005/8/quickstyle/simple5" qsCatId="simple" csTypeId="urn:microsoft.com/office/officeart/2005/8/colors/accent1_3" csCatId="accent1" phldr="1"/>
      <dgm:spPr/>
      <dgm:t>
        <a:bodyPr/>
        <a:lstStyle/>
        <a:p>
          <a:endParaRPr lang="en-US"/>
        </a:p>
      </dgm:t>
    </dgm:pt>
    <dgm:pt modelId="{57B5B298-1A25-4559-A889-4835AF68324B}">
      <dgm:prSet/>
      <dgm:spPr/>
      <dgm:t>
        <a:bodyPr/>
        <a:lstStyle/>
        <a:p>
          <a:r>
            <a:rPr lang="en-US" dirty="0"/>
            <a:t>Should help students choose an appropriate program, transfer destination, and career goal</a:t>
          </a:r>
        </a:p>
      </dgm:t>
    </dgm:pt>
    <dgm:pt modelId="{714F471C-2C18-400D-98F3-4C1104652D22}" type="parTrans" cxnId="{994C0DC4-B1C6-4FBF-90A9-6C7BE74F31F6}">
      <dgm:prSet/>
      <dgm:spPr/>
      <dgm:t>
        <a:bodyPr/>
        <a:lstStyle/>
        <a:p>
          <a:endParaRPr lang="en-US"/>
        </a:p>
      </dgm:t>
    </dgm:pt>
    <dgm:pt modelId="{A8133668-A04D-444F-8997-82C049BF5F26}" type="sibTrans" cxnId="{994C0DC4-B1C6-4FBF-90A9-6C7BE74F31F6}">
      <dgm:prSet/>
      <dgm:spPr/>
      <dgm:t>
        <a:bodyPr/>
        <a:lstStyle/>
        <a:p>
          <a:endParaRPr lang="en-US"/>
        </a:p>
      </dgm:t>
    </dgm:pt>
    <dgm:pt modelId="{A10DEB14-39E7-44E6-8C11-C68F66D3487A}">
      <dgm:prSet/>
      <dgm:spPr/>
      <dgm:t>
        <a:bodyPr/>
        <a:lstStyle/>
        <a:p>
          <a:r>
            <a:rPr lang="en-US"/>
            <a:t>Teach students how to use available resources to self advise</a:t>
          </a:r>
        </a:p>
      </dgm:t>
    </dgm:pt>
    <dgm:pt modelId="{814D7DFE-0CB9-43D8-A359-2D884B12A235}" type="parTrans" cxnId="{5ADDB03D-165D-4D70-A778-CC79794362B4}">
      <dgm:prSet/>
      <dgm:spPr/>
      <dgm:t>
        <a:bodyPr/>
        <a:lstStyle/>
        <a:p>
          <a:endParaRPr lang="en-US"/>
        </a:p>
      </dgm:t>
    </dgm:pt>
    <dgm:pt modelId="{ADD28C5A-D429-49B0-B319-C18D19D663C5}" type="sibTrans" cxnId="{5ADDB03D-165D-4D70-A778-CC79794362B4}">
      <dgm:prSet/>
      <dgm:spPr/>
      <dgm:t>
        <a:bodyPr/>
        <a:lstStyle/>
        <a:p>
          <a:endParaRPr lang="en-US"/>
        </a:p>
      </dgm:t>
    </dgm:pt>
    <dgm:pt modelId="{B12FD1FD-75B2-4265-A4B7-C361795A8652}">
      <dgm:prSet custT="1"/>
      <dgm:spPr/>
      <dgm:t>
        <a:bodyPr/>
        <a:lstStyle/>
        <a:p>
          <a:r>
            <a:rPr lang="en-US" sz="2900" dirty="0"/>
            <a:t>Track student progress</a:t>
          </a:r>
        </a:p>
        <a:p>
          <a:r>
            <a:rPr lang="en-US" sz="2400" dirty="0"/>
            <a:t>To allow for early intervention</a:t>
          </a:r>
        </a:p>
      </dgm:t>
    </dgm:pt>
    <dgm:pt modelId="{9F03C547-E309-44F5-8E84-22E4FA2A9E32}" type="parTrans" cxnId="{50EB8E7B-6E1A-4A84-B330-B391ABC025AB}">
      <dgm:prSet/>
      <dgm:spPr/>
      <dgm:t>
        <a:bodyPr/>
        <a:lstStyle/>
        <a:p>
          <a:endParaRPr lang="en-US"/>
        </a:p>
      </dgm:t>
    </dgm:pt>
    <dgm:pt modelId="{678BE785-615C-4959-9BAC-058FCABABC1C}" type="sibTrans" cxnId="{50EB8E7B-6E1A-4A84-B330-B391ABC025AB}">
      <dgm:prSet/>
      <dgm:spPr/>
      <dgm:t>
        <a:bodyPr/>
        <a:lstStyle/>
        <a:p>
          <a:endParaRPr lang="en-US"/>
        </a:p>
      </dgm:t>
    </dgm:pt>
    <dgm:pt modelId="{83E4E077-0F0E-493F-892F-54FA0316651C}" type="pres">
      <dgm:prSet presAssocID="{27CD76D4-6498-4B92-B22B-616EF9AC936A}" presName="linear" presStyleCnt="0">
        <dgm:presLayoutVars>
          <dgm:animLvl val="lvl"/>
          <dgm:resizeHandles val="exact"/>
        </dgm:presLayoutVars>
      </dgm:prSet>
      <dgm:spPr/>
    </dgm:pt>
    <dgm:pt modelId="{B84049E3-4706-4764-B329-2E01AA9D1DEC}" type="pres">
      <dgm:prSet presAssocID="{57B5B298-1A25-4559-A889-4835AF68324B}" presName="parentText" presStyleLbl="node1" presStyleIdx="0" presStyleCnt="3">
        <dgm:presLayoutVars>
          <dgm:chMax val="0"/>
          <dgm:bulletEnabled val="1"/>
        </dgm:presLayoutVars>
      </dgm:prSet>
      <dgm:spPr/>
    </dgm:pt>
    <dgm:pt modelId="{47479CC5-9D41-44E5-A81D-E2EC4F54220E}" type="pres">
      <dgm:prSet presAssocID="{A8133668-A04D-444F-8997-82C049BF5F26}" presName="spacer" presStyleCnt="0"/>
      <dgm:spPr/>
    </dgm:pt>
    <dgm:pt modelId="{62A248DD-842B-41BA-87E8-C266C155BE71}" type="pres">
      <dgm:prSet presAssocID="{A10DEB14-39E7-44E6-8C11-C68F66D3487A}" presName="parentText" presStyleLbl="node1" presStyleIdx="1" presStyleCnt="3">
        <dgm:presLayoutVars>
          <dgm:chMax val="0"/>
          <dgm:bulletEnabled val="1"/>
        </dgm:presLayoutVars>
      </dgm:prSet>
      <dgm:spPr/>
    </dgm:pt>
    <dgm:pt modelId="{04074C00-2C96-430E-8351-1FA9A838E069}" type="pres">
      <dgm:prSet presAssocID="{ADD28C5A-D429-49B0-B319-C18D19D663C5}" presName="spacer" presStyleCnt="0"/>
      <dgm:spPr/>
    </dgm:pt>
    <dgm:pt modelId="{AF90589C-DFED-42E3-8C0D-CF89CA6114ED}" type="pres">
      <dgm:prSet presAssocID="{B12FD1FD-75B2-4265-A4B7-C361795A8652}" presName="parentText" presStyleLbl="node1" presStyleIdx="2" presStyleCnt="3" custLinFactNeighborX="-358" custLinFactNeighborY="-2308">
        <dgm:presLayoutVars>
          <dgm:chMax val="0"/>
          <dgm:bulletEnabled val="1"/>
        </dgm:presLayoutVars>
      </dgm:prSet>
      <dgm:spPr/>
    </dgm:pt>
  </dgm:ptLst>
  <dgm:cxnLst>
    <dgm:cxn modelId="{0B6D6209-8E39-41BE-924E-23C13961054F}" type="presOf" srcId="{B12FD1FD-75B2-4265-A4B7-C361795A8652}" destId="{AF90589C-DFED-42E3-8C0D-CF89CA6114ED}" srcOrd="0" destOrd="0" presId="urn:microsoft.com/office/officeart/2005/8/layout/vList2"/>
    <dgm:cxn modelId="{C825122F-6A40-4CFE-B9A0-33DFFDD792B2}" type="presOf" srcId="{27CD76D4-6498-4B92-B22B-616EF9AC936A}" destId="{83E4E077-0F0E-493F-892F-54FA0316651C}" srcOrd="0" destOrd="0" presId="urn:microsoft.com/office/officeart/2005/8/layout/vList2"/>
    <dgm:cxn modelId="{5ADDB03D-165D-4D70-A778-CC79794362B4}" srcId="{27CD76D4-6498-4B92-B22B-616EF9AC936A}" destId="{A10DEB14-39E7-44E6-8C11-C68F66D3487A}" srcOrd="1" destOrd="0" parTransId="{814D7DFE-0CB9-43D8-A359-2D884B12A235}" sibTransId="{ADD28C5A-D429-49B0-B319-C18D19D663C5}"/>
    <dgm:cxn modelId="{50EB8E7B-6E1A-4A84-B330-B391ABC025AB}" srcId="{27CD76D4-6498-4B92-B22B-616EF9AC936A}" destId="{B12FD1FD-75B2-4265-A4B7-C361795A8652}" srcOrd="2" destOrd="0" parTransId="{9F03C547-E309-44F5-8E84-22E4FA2A9E32}" sibTransId="{678BE785-615C-4959-9BAC-058FCABABC1C}"/>
    <dgm:cxn modelId="{A99FD3A6-D4A0-4CBF-86DE-C87C8BE1BB61}" type="presOf" srcId="{57B5B298-1A25-4559-A889-4835AF68324B}" destId="{B84049E3-4706-4764-B329-2E01AA9D1DEC}" srcOrd="0" destOrd="0" presId="urn:microsoft.com/office/officeart/2005/8/layout/vList2"/>
    <dgm:cxn modelId="{4846BCBA-F8CA-43EB-BA6F-30A86F41DA7D}" type="presOf" srcId="{A10DEB14-39E7-44E6-8C11-C68F66D3487A}" destId="{62A248DD-842B-41BA-87E8-C266C155BE71}" srcOrd="0" destOrd="0" presId="urn:microsoft.com/office/officeart/2005/8/layout/vList2"/>
    <dgm:cxn modelId="{994C0DC4-B1C6-4FBF-90A9-6C7BE74F31F6}" srcId="{27CD76D4-6498-4B92-B22B-616EF9AC936A}" destId="{57B5B298-1A25-4559-A889-4835AF68324B}" srcOrd="0" destOrd="0" parTransId="{714F471C-2C18-400D-98F3-4C1104652D22}" sibTransId="{A8133668-A04D-444F-8997-82C049BF5F26}"/>
    <dgm:cxn modelId="{8212DB9E-76FE-4E39-AE4D-D0019503B2AF}" type="presParOf" srcId="{83E4E077-0F0E-493F-892F-54FA0316651C}" destId="{B84049E3-4706-4764-B329-2E01AA9D1DEC}" srcOrd="0" destOrd="0" presId="urn:microsoft.com/office/officeart/2005/8/layout/vList2"/>
    <dgm:cxn modelId="{ED544D89-FB05-4B37-9D75-422C0A1DA897}" type="presParOf" srcId="{83E4E077-0F0E-493F-892F-54FA0316651C}" destId="{47479CC5-9D41-44E5-A81D-E2EC4F54220E}" srcOrd="1" destOrd="0" presId="urn:microsoft.com/office/officeart/2005/8/layout/vList2"/>
    <dgm:cxn modelId="{38967424-3134-40C9-BC78-36A5BD22CBD0}" type="presParOf" srcId="{83E4E077-0F0E-493F-892F-54FA0316651C}" destId="{62A248DD-842B-41BA-87E8-C266C155BE71}" srcOrd="2" destOrd="0" presId="urn:microsoft.com/office/officeart/2005/8/layout/vList2"/>
    <dgm:cxn modelId="{65FE9C0B-C75E-42F9-8CDE-F878271BEAE4}" type="presParOf" srcId="{83E4E077-0F0E-493F-892F-54FA0316651C}" destId="{04074C00-2C96-430E-8351-1FA9A838E069}" srcOrd="3" destOrd="0" presId="urn:microsoft.com/office/officeart/2005/8/layout/vList2"/>
    <dgm:cxn modelId="{E66E6E12-26E6-49E7-B734-4438E81C36FB}" type="presParOf" srcId="{83E4E077-0F0E-493F-892F-54FA0316651C}" destId="{AF90589C-DFED-42E3-8C0D-CF89CA6114E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CD5E29B-E61D-4CD0-A3DA-3B4FADD38B64}" type="doc">
      <dgm:prSet loTypeId="urn:microsoft.com/office/officeart/2005/8/layout/hierarchy2" loCatId="hierarchy" qsTypeId="urn:microsoft.com/office/officeart/2005/8/quickstyle/simple3" qsCatId="simple" csTypeId="urn:microsoft.com/office/officeart/2005/8/colors/accent3_4" csCatId="accent3" phldr="1"/>
      <dgm:spPr/>
      <dgm:t>
        <a:bodyPr/>
        <a:lstStyle/>
        <a:p>
          <a:endParaRPr lang="en-US"/>
        </a:p>
      </dgm:t>
    </dgm:pt>
    <dgm:pt modelId="{9C7D9D14-6972-4D37-B007-1A854AC9E3C8}">
      <dgm:prSet custT="1"/>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sz="2800" dirty="0"/>
            <a:t>Student success courses</a:t>
          </a:r>
        </a:p>
      </dgm:t>
    </dgm:pt>
    <dgm:pt modelId="{28109D7A-A74A-468A-BCAF-0C2D9062FBB4}" type="parTrans" cxnId="{5C3100B6-266F-4870-86AE-74BEFBFBE9BA}">
      <dgm:prSet/>
      <dgm:spPr/>
      <dgm:t>
        <a:bodyPr/>
        <a:lstStyle/>
        <a:p>
          <a:endParaRPr lang="en-US"/>
        </a:p>
      </dgm:t>
    </dgm:pt>
    <dgm:pt modelId="{D541885F-9C4C-494D-A124-CCD299C5228D}" type="sibTrans" cxnId="{5C3100B6-266F-4870-86AE-74BEFBFBE9BA}">
      <dgm:prSet/>
      <dgm:spPr/>
      <dgm:t>
        <a:bodyPr/>
        <a:lstStyle/>
        <a:p>
          <a:endParaRPr lang="en-US"/>
        </a:p>
      </dgm:t>
    </dgm:pt>
    <dgm:pt modelId="{74E9B99A-51D3-4454-9307-970872B538FE}">
      <dgm:prSet custT="1"/>
      <dgm:spPr>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sz="1600" dirty="0"/>
            <a:t>Narrow the focus to prevent too many topics being covered superficially</a:t>
          </a:r>
        </a:p>
      </dgm:t>
    </dgm:pt>
    <dgm:pt modelId="{05104422-0D22-4A65-8397-00FBAC75864A}" type="parTrans" cxnId="{79E62A7D-3D47-464C-899D-E28CA1779DD3}">
      <dgm:prSet/>
      <dgm:spPr/>
      <dgm:t>
        <a:bodyPr/>
        <a:lstStyle/>
        <a:p>
          <a:endParaRPr lang="en-US"/>
        </a:p>
      </dgm:t>
    </dgm:pt>
    <dgm:pt modelId="{2D9DE0C9-A86A-4C51-AE0E-8CCF65B033C9}" type="sibTrans" cxnId="{79E62A7D-3D47-464C-899D-E28CA1779DD3}">
      <dgm:prSet/>
      <dgm:spPr/>
      <dgm:t>
        <a:bodyPr/>
        <a:lstStyle/>
        <a:p>
          <a:endParaRPr lang="en-US"/>
        </a:p>
      </dgm:t>
    </dgm:pt>
    <dgm:pt modelId="{649A2156-8C50-4A5E-8AE6-C2BC3DDB24DE}">
      <dgm:prSet custT="1"/>
      <dgm:spPr>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sz="1600" dirty="0"/>
            <a:t>Identify essential advising needs</a:t>
          </a:r>
        </a:p>
      </dgm:t>
    </dgm:pt>
    <dgm:pt modelId="{0DC81961-A520-49C7-BD45-DC6357F332EC}" type="parTrans" cxnId="{59551DA6-BC05-495B-940F-5E37A8C8CE35}">
      <dgm:prSet/>
      <dgm:spPr/>
      <dgm:t>
        <a:bodyPr/>
        <a:lstStyle/>
        <a:p>
          <a:endParaRPr lang="en-US"/>
        </a:p>
      </dgm:t>
    </dgm:pt>
    <dgm:pt modelId="{D401ABA0-5084-4B7A-BD49-5AD635059A25}" type="sibTrans" cxnId="{59551DA6-BC05-495B-940F-5E37A8C8CE35}">
      <dgm:prSet/>
      <dgm:spPr/>
      <dgm:t>
        <a:bodyPr/>
        <a:lstStyle/>
        <a:p>
          <a:endParaRPr lang="en-US"/>
        </a:p>
      </dgm:t>
    </dgm:pt>
    <dgm:pt modelId="{8EC9D27E-C456-4711-9E6B-66401E1BB583}">
      <dgm:prSet custT="1"/>
      <dgm:spPr>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sz="1600" dirty="0"/>
            <a:t>Training on online advising system; hands on experience; practice creating academic plans</a:t>
          </a:r>
        </a:p>
      </dgm:t>
    </dgm:pt>
    <dgm:pt modelId="{827238A7-79C1-4E06-B05E-A03F5C452568}" type="parTrans" cxnId="{5D5B56BF-A433-4161-A0EF-6CBBFE3B3BCD}">
      <dgm:prSet/>
      <dgm:spPr/>
      <dgm:t>
        <a:bodyPr/>
        <a:lstStyle/>
        <a:p>
          <a:endParaRPr lang="en-US"/>
        </a:p>
      </dgm:t>
    </dgm:pt>
    <dgm:pt modelId="{6FD3AAB6-2C41-4375-AD79-CC3148B1C85E}" type="sibTrans" cxnId="{5D5B56BF-A433-4161-A0EF-6CBBFE3B3BCD}">
      <dgm:prSet/>
      <dgm:spPr/>
      <dgm:t>
        <a:bodyPr/>
        <a:lstStyle/>
        <a:p>
          <a:endParaRPr lang="en-US"/>
        </a:p>
      </dgm:t>
    </dgm:pt>
    <dgm:pt modelId="{6D02335B-7E13-4722-BCD5-755FCB9A5ACF}">
      <dgm:prSet/>
      <dgm:spPr>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dirty="0"/>
            <a:t>Target specific meta-majors: focus on specific paths, transfer options, career exploration. Helps undecided students.</a:t>
          </a:r>
        </a:p>
      </dgm:t>
    </dgm:pt>
    <dgm:pt modelId="{F18816BE-03D2-4B69-887F-B5A2D208500A}" type="parTrans" cxnId="{1A211F36-859C-4A70-8FC1-6415750AE618}">
      <dgm:prSet/>
      <dgm:spPr/>
      <dgm:t>
        <a:bodyPr/>
        <a:lstStyle/>
        <a:p>
          <a:endParaRPr lang="en-US"/>
        </a:p>
      </dgm:t>
    </dgm:pt>
    <dgm:pt modelId="{54A5F607-7406-45CE-9C82-7B5DFD4BEDB3}" type="sibTrans" cxnId="{1A211F36-859C-4A70-8FC1-6415750AE618}">
      <dgm:prSet/>
      <dgm:spPr/>
      <dgm:t>
        <a:bodyPr/>
        <a:lstStyle/>
        <a:p>
          <a:endParaRPr lang="en-US"/>
        </a:p>
      </dgm:t>
    </dgm:pt>
    <dgm:pt modelId="{298DF700-A353-41A4-8EBF-00E3AA3EC610}">
      <dgm:prSet custT="1"/>
      <dgm:spPr>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sz="1600" dirty="0"/>
            <a:t>Academic courses should align with success courses</a:t>
          </a:r>
        </a:p>
      </dgm:t>
    </dgm:pt>
    <dgm:pt modelId="{C83403D0-0519-48DE-89D3-CB5655D46EF3}" type="parTrans" cxnId="{E1205448-1F40-4C30-A271-6E7BD969B39B}">
      <dgm:prSet/>
      <dgm:spPr/>
      <dgm:t>
        <a:bodyPr/>
        <a:lstStyle/>
        <a:p>
          <a:endParaRPr lang="en-US"/>
        </a:p>
      </dgm:t>
    </dgm:pt>
    <dgm:pt modelId="{D648F3D4-ABDA-4C16-B550-B242E36303F3}" type="sibTrans" cxnId="{E1205448-1F40-4C30-A271-6E7BD969B39B}">
      <dgm:prSet/>
      <dgm:spPr/>
      <dgm:t>
        <a:bodyPr/>
        <a:lstStyle/>
        <a:p>
          <a:endParaRPr lang="en-US"/>
        </a:p>
      </dgm:t>
    </dgm:pt>
    <dgm:pt modelId="{E378E809-88A8-46A7-866F-A1250C881233}">
      <dgm:prSet custT="1"/>
      <dgm:spPr>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sz="1600" dirty="0"/>
            <a:t>Reinforce the skills taught in success course</a:t>
          </a:r>
        </a:p>
      </dgm:t>
    </dgm:pt>
    <dgm:pt modelId="{4709B283-0B80-4C16-8A2F-D3CADFD8E0DE}" type="parTrans" cxnId="{58BB288F-FEBD-44F1-BB4F-D805373408D9}">
      <dgm:prSet/>
      <dgm:spPr/>
      <dgm:t>
        <a:bodyPr/>
        <a:lstStyle/>
        <a:p>
          <a:endParaRPr lang="en-US"/>
        </a:p>
      </dgm:t>
    </dgm:pt>
    <dgm:pt modelId="{66011A95-0DC1-4C61-8329-0F4A5CA1BD84}" type="sibTrans" cxnId="{58BB288F-FEBD-44F1-BB4F-D805373408D9}">
      <dgm:prSet/>
      <dgm:spPr/>
      <dgm:t>
        <a:bodyPr/>
        <a:lstStyle/>
        <a:p>
          <a:endParaRPr lang="en-US"/>
        </a:p>
      </dgm:t>
    </dgm:pt>
    <dgm:pt modelId="{60BC22AE-9162-4872-B83B-C7034E11087D}" type="pres">
      <dgm:prSet presAssocID="{3CD5E29B-E61D-4CD0-A3DA-3B4FADD38B64}" presName="diagram" presStyleCnt="0">
        <dgm:presLayoutVars>
          <dgm:chPref val="1"/>
          <dgm:dir/>
          <dgm:animOne val="branch"/>
          <dgm:animLvl val="lvl"/>
          <dgm:resizeHandles val="exact"/>
        </dgm:presLayoutVars>
      </dgm:prSet>
      <dgm:spPr/>
    </dgm:pt>
    <dgm:pt modelId="{56BBC777-77E0-4E59-A766-6B929067F7C7}" type="pres">
      <dgm:prSet presAssocID="{9C7D9D14-6972-4D37-B007-1A854AC9E3C8}" presName="root1" presStyleCnt="0"/>
      <dgm:spPr/>
    </dgm:pt>
    <dgm:pt modelId="{08A372B2-5290-454E-99F8-34A5CBC50117}" type="pres">
      <dgm:prSet presAssocID="{9C7D9D14-6972-4D37-B007-1A854AC9E3C8}" presName="LevelOneTextNode" presStyleLbl="node0" presStyleIdx="0" presStyleCnt="4" custScaleX="193348" custScaleY="97368" custLinFactNeighborX="1596" custLinFactNeighborY="2650">
        <dgm:presLayoutVars>
          <dgm:chPref val="3"/>
        </dgm:presLayoutVars>
      </dgm:prSet>
      <dgm:spPr/>
    </dgm:pt>
    <dgm:pt modelId="{5EF1D01D-32E9-4DEC-B8CF-4E8F490F3E32}" type="pres">
      <dgm:prSet presAssocID="{9C7D9D14-6972-4D37-B007-1A854AC9E3C8}" presName="level2hierChild" presStyleCnt="0"/>
      <dgm:spPr/>
    </dgm:pt>
    <dgm:pt modelId="{D577432B-1581-4BE7-9F56-3BBC78A9206C}" type="pres">
      <dgm:prSet presAssocID="{74E9B99A-51D3-4454-9307-970872B538FE}" presName="root1" presStyleCnt="0"/>
      <dgm:spPr/>
    </dgm:pt>
    <dgm:pt modelId="{B9759DCD-C3FE-42D5-83D6-97D6327BDD5C}" type="pres">
      <dgm:prSet presAssocID="{74E9B99A-51D3-4454-9307-970872B538FE}" presName="LevelOneTextNode" presStyleLbl="node0" presStyleIdx="1" presStyleCnt="4">
        <dgm:presLayoutVars>
          <dgm:chPref val="3"/>
        </dgm:presLayoutVars>
      </dgm:prSet>
      <dgm:spPr/>
    </dgm:pt>
    <dgm:pt modelId="{C77F1F80-DBE7-4313-9095-AFA3790E8D7A}" type="pres">
      <dgm:prSet presAssocID="{74E9B99A-51D3-4454-9307-970872B538FE}" presName="level2hierChild" presStyleCnt="0"/>
      <dgm:spPr/>
    </dgm:pt>
    <dgm:pt modelId="{03C8C29F-BFD3-4714-994A-F6BB464C2A5A}" type="pres">
      <dgm:prSet presAssocID="{649A2156-8C50-4A5E-8AE6-C2BC3DDB24DE}" presName="root1" presStyleCnt="0"/>
      <dgm:spPr/>
    </dgm:pt>
    <dgm:pt modelId="{3D460655-CF85-4235-8578-8030DED67D3D}" type="pres">
      <dgm:prSet presAssocID="{649A2156-8C50-4A5E-8AE6-C2BC3DDB24DE}" presName="LevelOneTextNode" presStyleLbl="node0" presStyleIdx="2" presStyleCnt="4">
        <dgm:presLayoutVars>
          <dgm:chPref val="3"/>
        </dgm:presLayoutVars>
      </dgm:prSet>
      <dgm:spPr/>
    </dgm:pt>
    <dgm:pt modelId="{F6A7A3C5-1F18-4852-B055-DDCC5E2228F8}" type="pres">
      <dgm:prSet presAssocID="{649A2156-8C50-4A5E-8AE6-C2BC3DDB24DE}" presName="level2hierChild" presStyleCnt="0"/>
      <dgm:spPr/>
    </dgm:pt>
    <dgm:pt modelId="{AB1A48BC-D477-4F4B-89F3-0AF124F7250D}" type="pres">
      <dgm:prSet presAssocID="{827238A7-79C1-4E06-B05E-A03F5C452568}" presName="conn2-1" presStyleLbl="parChTrans1D2" presStyleIdx="0" presStyleCnt="3"/>
      <dgm:spPr/>
    </dgm:pt>
    <dgm:pt modelId="{18B2AE9B-43F0-4BDE-956E-E6FE40266886}" type="pres">
      <dgm:prSet presAssocID="{827238A7-79C1-4E06-B05E-A03F5C452568}" presName="connTx" presStyleLbl="parChTrans1D2" presStyleIdx="0" presStyleCnt="3"/>
      <dgm:spPr/>
    </dgm:pt>
    <dgm:pt modelId="{3071076C-F998-44B5-AF5A-E6E6C09918D8}" type="pres">
      <dgm:prSet presAssocID="{8EC9D27E-C456-4711-9E6B-66401E1BB583}" presName="root2" presStyleCnt="0"/>
      <dgm:spPr/>
    </dgm:pt>
    <dgm:pt modelId="{A93AA52C-647F-4DD9-A13C-37636421B3D2}" type="pres">
      <dgm:prSet presAssocID="{8EC9D27E-C456-4711-9E6B-66401E1BB583}" presName="LevelTwoTextNode" presStyleLbl="node2" presStyleIdx="0" presStyleCnt="3">
        <dgm:presLayoutVars>
          <dgm:chPref val="3"/>
        </dgm:presLayoutVars>
      </dgm:prSet>
      <dgm:spPr/>
    </dgm:pt>
    <dgm:pt modelId="{BC3546E6-ED52-4EF5-AA65-BF5DBB35C9EF}" type="pres">
      <dgm:prSet presAssocID="{8EC9D27E-C456-4711-9E6B-66401E1BB583}" presName="level3hierChild" presStyleCnt="0"/>
      <dgm:spPr/>
    </dgm:pt>
    <dgm:pt modelId="{DCDA1C84-120B-4FB9-B73C-4E3E78FD2C8B}" type="pres">
      <dgm:prSet presAssocID="{F18816BE-03D2-4B69-887F-B5A2D208500A}" presName="conn2-1" presStyleLbl="parChTrans1D2" presStyleIdx="1" presStyleCnt="3"/>
      <dgm:spPr/>
    </dgm:pt>
    <dgm:pt modelId="{98C01C48-1D38-441C-857D-3E336E282051}" type="pres">
      <dgm:prSet presAssocID="{F18816BE-03D2-4B69-887F-B5A2D208500A}" presName="connTx" presStyleLbl="parChTrans1D2" presStyleIdx="1" presStyleCnt="3"/>
      <dgm:spPr/>
    </dgm:pt>
    <dgm:pt modelId="{A5C77670-A6DB-47EC-9692-6E1EAEC5B686}" type="pres">
      <dgm:prSet presAssocID="{6D02335B-7E13-4722-BCD5-755FCB9A5ACF}" presName="root2" presStyleCnt="0"/>
      <dgm:spPr/>
    </dgm:pt>
    <dgm:pt modelId="{08EB26E0-27EC-4509-9FBF-2531672D1135}" type="pres">
      <dgm:prSet presAssocID="{6D02335B-7E13-4722-BCD5-755FCB9A5ACF}" presName="LevelTwoTextNode" presStyleLbl="node2" presStyleIdx="1" presStyleCnt="3">
        <dgm:presLayoutVars>
          <dgm:chPref val="3"/>
        </dgm:presLayoutVars>
      </dgm:prSet>
      <dgm:spPr/>
    </dgm:pt>
    <dgm:pt modelId="{DB5FDB96-9173-4A86-8866-AB66011755EE}" type="pres">
      <dgm:prSet presAssocID="{6D02335B-7E13-4722-BCD5-755FCB9A5ACF}" presName="level3hierChild" presStyleCnt="0"/>
      <dgm:spPr/>
    </dgm:pt>
    <dgm:pt modelId="{B7D0E3BE-2CCC-41E3-8083-D5632B002AFE}" type="pres">
      <dgm:prSet presAssocID="{298DF700-A353-41A4-8EBF-00E3AA3EC610}" presName="root1" presStyleCnt="0"/>
      <dgm:spPr/>
    </dgm:pt>
    <dgm:pt modelId="{84E2D993-C939-4075-B6C6-F50D6DFBB4B5}" type="pres">
      <dgm:prSet presAssocID="{298DF700-A353-41A4-8EBF-00E3AA3EC610}" presName="LevelOneTextNode" presStyleLbl="node0" presStyleIdx="3" presStyleCnt="4">
        <dgm:presLayoutVars>
          <dgm:chPref val="3"/>
        </dgm:presLayoutVars>
      </dgm:prSet>
      <dgm:spPr/>
    </dgm:pt>
    <dgm:pt modelId="{8F849D75-74A4-49D7-A6BA-BF2DD3988299}" type="pres">
      <dgm:prSet presAssocID="{298DF700-A353-41A4-8EBF-00E3AA3EC610}" presName="level2hierChild" presStyleCnt="0"/>
      <dgm:spPr/>
    </dgm:pt>
    <dgm:pt modelId="{2830B296-8B68-4A81-BD9D-2C33AC533B9F}" type="pres">
      <dgm:prSet presAssocID="{4709B283-0B80-4C16-8A2F-D3CADFD8E0DE}" presName="conn2-1" presStyleLbl="parChTrans1D2" presStyleIdx="2" presStyleCnt="3"/>
      <dgm:spPr/>
    </dgm:pt>
    <dgm:pt modelId="{20031F08-6E51-487D-9757-5C80828E664C}" type="pres">
      <dgm:prSet presAssocID="{4709B283-0B80-4C16-8A2F-D3CADFD8E0DE}" presName="connTx" presStyleLbl="parChTrans1D2" presStyleIdx="2" presStyleCnt="3"/>
      <dgm:spPr/>
    </dgm:pt>
    <dgm:pt modelId="{7B899045-3469-4541-99B3-D53BB8D28BDF}" type="pres">
      <dgm:prSet presAssocID="{E378E809-88A8-46A7-866F-A1250C881233}" presName="root2" presStyleCnt="0"/>
      <dgm:spPr/>
    </dgm:pt>
    <dgm:pt modelId="{57B217F6-A65D-4BE6-90D5-0FA0A5BEADCF}" type="pres">
      <dgm:prSet presAssocID="{E378E809-88A8-46A7-866F-A1250C881233}" presName="LevelTwoTextNode" presStyleLbl="node2" presStyleIdx="2" presStyleCnt="3">
        <dgm:presLayoutVars>
          <dgm:chPref val="3"/>
        </dgm:presLayoutVars>
      </dgm:prSet>
      <dgm:spPr/>
    </dgm:pt>
    <dgm:pt modelId="{F1BF471F-6CB1-4AE3-930E-8491134B89C2}" type="pres">
      <dgm:prSet presAssocID="{E378E809-88A8-46A7-866F-A1250C881233}" presName="level3hierChild" presStyleCnt="0"/>
      <dgm:spPr/>
    </dgm:pt>
  </dgm:ptLst>
  <dgm:cxnLst>
    <dgm:cxn modelId="{C0071508-6794-49D2-B676-7C249C47135A}" type="presOf" srcId="{649A2156-8C50-4A5E-8AE6-C2BC3DDB24DE}" destId="{3D460655-CF85-4235-8578-8030DED67D3D}" srcOrd="0" destOrd="0" presId="urn:microsoft.com/office/officeart/2005/8/layout/hierarchy2"/>
    <dgm:cxn modelId="{25A36816-15A7-4D33-BE2D-87A6D4DEDC1E}" type="presOf" srcId="{3CD5E29B-E61D-4CD0-A3DA-3B4FADD38B64}" destId="{60BC22AE-9162-4872-B83B-C7034E11087D}" srcOrd="0" destOrd="0" presId="urn:microsoft.com/office/officeart/2005/8/layout/hierarchy2"/>
    <dgm:cxn modelId="{1A211F36-859C-4A70-8FC1-6415750AE618}" srcId="{649A2156-8C50-4A5E-8AE6-C2BC3DDB24DE}" destId="{6D02335B-7E13-4722-BCD5-755FCB9A5ACF}" srcOrd="1" destOrd="0" parTransId="{F18816BE-03D2-4B69-887F-B5A2D208500A}" sibTransId="{54A5F607-7406-45CE-9C82-7B5DFD4BEDB3}"/>
    <dgm:cxn modelId="{6B2F3362-BC32-44B9-A8ED-C0E57E80F32A}" type="presOf" srcId="{4709B283-0B80-4C16-8A2F-D3CADFD8E0DE}" destId="{20031F08-6E51-487D-9757-5C80828E664C}" srcOrd="1" destOrd="0" presId="urn:microsoft.com/office/officeart/2005/8/layout/hierarchy2"/>
    <dgm:cxn modelId="{4DD3B243-AA1D-4F07-8F34-B842E7CB5410}" type="presOf" srcId="{827238A7-79C1-4E06-B05E-A03F5C452568}" destId="{AB1A48BC-D477-4F4B-89F3-0AF124F7250D}" srcOrd="0" destOrd="0" presId="urn:microsoft.com/office/officeart/2005/8/layout/hierarchy2"/>
    <dgm:cxn modelId="{40BCC965-1792-4E4F-9713-06D4D4089B04}" type="presOf" srcId="{6D02335B-7E13-4722-BCD5-755FCB9A5ACF}" destId="{08EB26E0-27EC-4509-9FBF-2531672D1135}" srcOrd="0" destOrd="0" presId="urn:microsoft.com/office/officeart/2005/8/layout/hierarchy2"/>
    <dgm:cxn modelId="{E1205448-1F40-4C30-A271-6E7BD969B39B}" srcId="{3CD5E29B-E61D-4CD0-A3DA-3B4FADD38B64}" destId="{298DF700-A353-41A4-8EBF-00E3AA3EC610}" srcOrd="3" destOrd="0" parTransId="{C83403D0-0519-48DE-89D3-CB5655D46EF3}" sibTransId="{D648F3D4-ABDA-4C16-B550-B242E36303F3}"/>
    <dgm:cxn modelId="{01AADF68-702D-42F8-A870-4CDF0569CBED}" type="presOf" srcId="{827238A7-79C1-4E06-B05E-A03F5C452568}" destId="{18B2AE9B-43F0-4BDE-956E-E6FE40266886}" srcOrd="1" destOrd="0" presId="urn:microsoft.com/office/officeart/2005/8/layout/hierarchy2"/>
    <dgm:cxn modelId="{79E62A7D-3D47-464C-899D-E28CA1779DD3}" srcId="{3CD5E29B-E61D-4CD0-A3DA-3B4FADD38B64}" destId="{74E9B99A-51D3-4454-9307-970872B538FE}" srcOrd="1" destOrd="0" parTransId="{05104422-0D22-4A65-8397-00FBAC75864A}" sibTransId="{2D9DE0C9-A86A-4C51-AE0E-8CCF65B033C9}"/>
    <dgm:cxn modelId="{CD62A97E-CEF7-49BB-9700-8F05E9A1EC95}" type="presOf" srcId="{F18816BE-03D2-4B69-887F-B5A2D208500A}" destId="{98C01C48-1D38-441C-857D-3E336E282051}" srcOrd="1" destOrd="0" presId="urn:microsoft.com/office/officeart/2005/8/layout/hierarchy2"/>
    <dgm:cxn modelId="{CABEC78E-9E63-4F36-A5C2-34D873D05F94}" type="presOf" srcId="{4709B283-0B80-4C16-8A2F-D3CADFD8E0DE}" destId="{2830B296-8B68-4A81-BD9D-2C33AC533B9F}" srcOrd="0" destOrd="0" presId="urn:microsoft.com/office/officeart/2005/8/layout/hierarchy2"/>
    <dgm:cxn modelId="{58BB288F-FEBD-44F1-BB4F-D805373408D9}" srcId="{298DF700-A353-41A4-8EBF-00E3AA3EC610}" destId="{E378E809-88A8-46A7-866F-A1250C881233}" srcOrd="0" destOrd="0" parTransId="{4709B283-0B80-4C16-8A2F-D3CADFD8E0DE}" sibTransId="{66011A95-0DC1-4C61-8329-0F4A5CA1BD84}"/>
    <dgm:cxn modelId="{CC189595-CC33-4A7D-83C7-603DDA02C7C2}" type="presOf" srcId="{E378E809-88A8-46A7-866F-A1250C881233}" destId="{57B217F6-A65D-4BE6-90D5-0FA0A5BEADCF}" srcOrd="0" destOrd="0" presId="urn:microsoft.com/office/officeart/2005/8/layout/hierarchy2"/>
    <dgm:cxn modelId="{59551DA6-BC05-495B-940F-5E37A8C8CE35}" srcId="{3CD5E29B-E61D-4CD0-A3DA-3B4FADD38B64}" destId="{649A2156-8C50-4A5E-8AE6-C2BC3DDB24DE}" srcOrd="2" destOrd="0" parTransId="{0DC81961-A520-49C7-BD45-DC6357F332EC}" sibTransId="{D401ABA0-5084-4B7A-BD49-5AD635059A25}"/>
    <dgm:cxn modelId="{71AFA1A7-DBC4-46B8-B029-E74FD2A59967}" type="presOf" srcId="{9C7D9D14-6972-4D37-B007-1A854AC9E3C8}" destId="{08A372B2-5290-454E-99F8-34A5CBC50117}" srcOrd="0" destOrd="0" presId="urn:microsoft.com/office/officeart/2005/8/layout/hierarchy2"/>
    <dgm:cxn modelId="{5C3100B6-266F-4870-86AE-74BEFBFBE9BA}" srcId="{3CD5E29B-E61D-4CD0-A3DA-3B4FADD38B64}" destId="{9C7D9D14-6972-4D37-B007-1A854AC9E3C8}" srcOrd="0" destOrd="0" parTransId="{28109D7A-A74A-468A-BCAF-0C2D9062FBB4}" sibTransId="{D541885F-9C4C-494D-A124-CCD299C5228D}"/>
    <dgm:cxn modelId="{5D5B56BF-A433-4161-A0EF-6CBBFE3B3BCD}" srcId="{649A2156-8C50-4A5E-8AE6-C2BC3DDB24DE}" destId="{8EC9D27E-C456-4711-9E6B-66401E1BB583}" srcOrd="0" destOrd="0" parTransId="{827238A7-79C1-4E06-B05E-A03F5C452568}" sibTransId="{6FD3AAB6-2C41-4375-AD79-CC3148B1C85E}"/>
    <dgm:cxn modelId="{4B1E67D8-9C12-4B21-8217-F688B77B518C}" type="presOf" srcId="{F18816BE-03D2-4B69-887F-B5A2D208500A}" destId="{DCDA1C84-120B-4FB9-B73C-4E3E78FD2C8B}" srcOrd="0" destOrd="0" presId="urn:microsoft.com/office/officeart/2005/8/layout/hierarchy2"/>
    <dgm:cxn modelId="{AFF049E3-F067-4224-8431-E23CD02DD1B8}" type="presOf" srcId="{298DF700-A353-41A4-8EBF-00E3AA3EC610}" destId="{84E2D993-C939-4075-B6C6-F50D6DFBB4B5}" srcOrd="0" destOrd="0" presId="urn:microsoft.com/office/officeart/2005/8/layout/hierarchy2"/>
    <dgm:cxn modelId="{690AADF6-AA44-4EC0-A957-212FB3EBB16F}" type="presOf" srcId="{8EC9D27E-C456-4711-9E6B-66401E1BB583}" destId="{A93AA52C-647F-4DD9-A13C-37636421B3D2}" srcOrd="0" destOrd="0" presId="urn:microsoft.com/office/officeart/2005/8/layout/hierarchy2"/>
    <dgm:cxn modelId="{19B410FE-CE7B-4AB3-92D8-EF05513A9D05}" type="presOf" srcId="{74E9B99A-51D3-4454-9307-970872B538FE}" destId="{B9759DCD-C3FE-42D5-83D6-97D6327BDD5C}" srcOrd="0" destOrd="0" presId="urn:microsoft.com/office/officeart/2005/8/layout/hierarchy2"/>
    <dgm:cxn modelId="{1BF6B90A-BCE2-4A92-9874-1658EDB0EBD7}" type="presParOf" srcId="{60BC22AE-9162-4872-B83B-C7034E11087D}" destId="{56BBC777-77E0-4E59-A766-6B929067F7C7}" srcOrd="0" destOrd="0" presId="urn:microsoft.com/office/officeart/2005/8/layout/hierarchy2"/>
    <dgm:cxn modelId="{8E27DDA4-CDEA-4F67-A6FC-5CAC8E1EBDC2}" type="presParOf" srcId="{56BBC777-77E0-4E59-A766-6B929067F7C7}" destId="{08A372B2-5290-454E-99F8-34A5CBC50117}" srcOrd="0" destOrd="0" presId="urn:microsoft.com/office/officeart/2005/8/layout/hierarchy2"/>
    <dgm:cxn modelId="{330DF681-9577-4A6A-B873-C869C05E32BE}" type="presParOf" srcId="{56BBC777-77E0-4E59-A766-6B929067F7C7}" destId="{5EF1D01D-32E9-4DEC-B8CF-4E8F490F3E32}" srcOrd="1" destOrd="0" presId="urn:microsoft.com/office/officeart/2005/8/layout/hierarchy2"/>
    <dgm:cxn modelId="{0FD1F8F7-1B4E-4F23-BDBF-7892EE55FC06}" type="presParOf" srcId="{60BC22AE-9162-4872-B83B-C7034E11087D}" destId="{D577432B-1581-4BE7-9F56-3BBC78A9206C}" srcOrd="1" destOrd="0" presId="urn:microsoft.com/office/officeart/2005/8/layout/hierarchy2"/>
    <dgm:cxn modelId="{A0B22688-9EF2-4401-B863-4533F17DC3C3}" type="presParOf" srcId="{D577432B-1581-4BE7-9F56-3BBC78A9206C}" destId="{B9759DCD-C3FE-42D5-83D6-97D6327BDD5C}" srcOrd="0" destOrd="0" presId="urn:microsoft.com/office/officeart/2005/8/layout/hierarchy2"/>
    <dgm:cxn modelId="{AA62C662-AA7C-4D66-81B1-189DE915DB0E}" type="presParOf" srcId="{D577432B-1581-4BE7-9F56-3BBC78A9206C}" destId="{C77F1F80-DBE7-4313-9095-AFA3790E8D7A}" srcOrd="1" destOrd="0" presId="urn:microsoft.com/office/officeart/2005/8/layout/hierarchy2"/>
    <dgm:cxn modelId="{2196B33A-048A-4FDC-8461-B09257317AAA}" type="presParOf" srcId="{60BC22AE-9162-4872-B83B-C7034E11087D}" destId="{03C8C29F-BFD3-4714-994A-F6BB464C2A5A}" srcOrd="2" destOrd="0" presId="urn:microsoft.com/office/officeart/2005/8/layout/hierarchy2"/>
    <dgm:cxn modelId="{9A3DB837-4F2D-4677-ADF2-12ED4375400E}" type="presParOf" srcId="{03C8C29F-BFD3-4714-994A-F6BB464C2A5A}" destId="{3D460655-CF85-4235-8578-8030DED67D3D}" srcOrd="0" destOrd="0" presId="urn:microsoft.com/office/officeart/2005/8/layout/hierarchy2"/>
    <dgm:cxn modelId="{9EB4C07E-344A-40B9-9001-CED750B9FC3D}" type="presParOf" srcId="{03C8C29F-BFD3-4714-994A-F6BB464C2A5A}" destId="{F6A7A3C5-1F18-4852-B055-DDCC5E2228F8}" srcOrd="1" destOrd="0" presId="urn:microsoft.com/office/officeart/2005/8/layout/hierarchy2"/>
    <dgm:cxn modelId="{FC1A1581-A77D-4167-BCC0-3ED73A367B65}" type="presParOf" srcId="{F6A7A3C5-1F18-4852-B055-DDCC5E2228F8}" destId="{AB1A48BC-D477-4F4B-89F3-0AF124F7250D}" srcOrd="0" destOrd="0" presId="urn:microsoft.com/office/officeart/2005/8/layout/hierarchy2"/>
    <dgm:cxn modelId="{5515E2CE-6119-4BCD-98DE-DBAD49E8871A}" type="presParOf" srcId="{AB1A48BC-D477-4F4B-89F3-0AF124F7250D}" destId="{18B2AE9B-43F0-4BDE-956E-E6FE40266886}" srcOrd="0" destOrd="0" presId="urn:microsoft.com/office/officeart/2005/8/layout/hierarchy2"/>
    <dgm:cxn modelId="{C13B74D0-E75E-4C05-A46D-5E27F47A84E8}" type="presParOf" srcId="{F6A7A3C5-1F18-4852-B055-DDCC5E2228F8}" destId="{3071076C-F998-44B5-AF5A-E6E6C09918D8}" srcOrd="1" destOrd="0" presId="urn:microsoft.com/office/officeart/2005/8/layout/hierarchy2"/>
    <dgm:cxn modelId="{A28BE7F9-4649-4837-94FF-15EABE379056}" type="presParOf" srcId="{3071076C-F998-44B5-AF5A-E6E6C09918D8}" destId="{A93AA52C-647F-4DD9-A13C-37636421B3D2}" srcOrd="0" destOrd="0" presId="urn:microsoft.com/office/officeart/2005/8/layout/hierarchy2"/>
    <dgm:cxn modelId="{55049DB8-46D0-4462-A67E-1DC665D6BC0C}" type="presParOf" srcId="{3071076C-F998-44B5-AF5A-E6E6C09918D8}" destId="{BC3546E6-ED52-4EF5-AA65-BF5DBB35C9EF}" srcOrd="1" destOrd="0" presId="urn:microsoft.com/office/officeart/2005/8/layout/hierarchy2"/>
    <dgm:cxn modelId="{FE36CB8E-13CB-4536-8DE8-1A841BFC632A}" type="presParOf" srcId="{F6A7A3C5-1F18-4852-B055-DDCC5E2228F8}" destId="{DCDA1C84-120B-4FB9-B73C-4E3E78FD2C8B}" srcOrd="2" destOrd="0" presId="urn:microsoft.com/office/officeart/2005/8/layout/hierarchy2"/>
    <dgm:cxn modelId="{EEDA720A-1942-42B0-9C68-E7EA89A5E9FE}" type="presParOf" srcId="{DCDA1C84-120B-4FB9-B73C-4E3E78FD2C8B}" destId="{98C01C48-1D38-441C-857D-3E336E282051}" srcOrd="0" destOrd="0" presId="urn:microsoft.com/office/officeart/2005/8/layout/hierarchy2"/>
    <dgm:cxn modelId="{8B33C752-96FB-409C-A36F-7871993F1B6D}" type="presParOf" srcId="{F6A7A3C5-1F18-4852-B055-DDCC5E2228F8}" destId="{A5C77670-A6DB-47EC-9692-6E1EAEC5B686}" srcOrd="3" destOrd="0" presId="urn:microsoft.com/office/officeart/2005/8/layout/hierarchy2"/>
    <dgm:cxn modelId="{4C271DF1-F55A-43BC-8337-6C80F8DB20E6}" type="presParOf" srcId="{A5C77670-A6DB-47EC-9692-6E1EAEC5B686}" destId="{08EB26E0-27EC-4509-9FBF-2531672D1135}" srcOrd="0" destOrd="0" presId="urn:microsoft.com/office/officeart/2005/8/layout/hierarchy2"/>
    <dgm:cxn modelId="{8A639338-DD0E-4BDF-AC30-1D3E28121BDF}" type="presParOf" srcId="{A5C77670-A6DB-47EC-9692-6E1EAEC5B686}" destId="{DB5FDB96-9173-4A86-8866-AB66011755EE}" srcOrd="1" destOrd="0" presId="urn:microsoft.com/office/officeart/2005/8/layout/hierarchy2"/>
    <dgm:cxn modelId="{4BB99665-F785-4426-B6D2-A5500DDBDD2A}" type="presParOf" srcId="{60BC22AE-9162-4872-B83B-C7034E11087D}" destId="{B7D0E3BE-2CCC-41E3-8083-D5632B002AFE}" srcOrd="3" destOrd="0" presId="urn:microsoft.com/office/officeart/2005/8/layout/hierarchy2"/>
    <dgm:cxn modelId="{16540368-486D-4740-B9F2-82790B1310F1}" type="presParOf" srcId="{B7D0E3BE-2CCC-41E3-8083-D5632B002AFE}" destId="{84E2D993-C939-4075-B6C6-F50D6DFBB4B5}" srcOrd="0" destOrd="0" presId="urn:microsoft.com/office/officeart/2005/8/layout/hierarchy2"/>
    <dgm:cxn modelId="{A2A64248-F7C2-41E5-87A9-558B78D7C1E4}" type="presParOf" srcId="{B7D0E3BE-2CCC-41E3-8083-D5632B002AFE}" destId="{8F849D75-74A4-49D7-A6BA-BF2DD3988299}" srcOrd="1" destOrd="0" presId="urn:microsoft.com/office/officeart/2005/8/layout/hierarchy2"/>
    <dgm:cxn modelId="{0AE24BAD-5669-4982-9DEB-62EF5E68E497}" type="presParOf" srcId="{8F849D75-74A4-49D7-A6BA-BF2DD3988299}" destId="{2830B296-8B68-4A81-BD9D-2C33AC533B9F}" srcOrd="0" destOrd="0" presId="urn:microsoft.com/office/officeart/2005/8/layout/hierarchy2"/>
    <dgm:cxn modelId="{39D12E4D-9F08-412A-91FF-E3E6AD7E412C}" type="presParOf" srcId="{2830B296-8B68-4A81-BD9D-2C33AC533B9F}" destId="{20031F08-6E51-487D-9757-5C80828E664C}" srcOrd="0" destOrd="0" presId="urn:microsoft.com/office/officeart/2005/8/layout/hierarchy2"/>
    <dgm:cxn modelId="{B761CE8B-A4ED-404A-90C7-34E7D37279F9}" type="presParOf" srcId="{8F849D75-74A4-49D7-A6BA-BF2DD3988299}" destId="{7B899045-3469-4541-99B3-D53BB8D28BDF}" srcOrd="1" destOrd="0" presId="urn:microsoft.com/office/officeart/2005/8/layout/hierarchy2"/>
    <dgm:cxn modelId="{2D8FAA30-DB96-42FC-B35D-4A03261C9B7B}" type="presParOf" srcId="{7B899045-3469-4541-99B3-D53BB8D28BDF}" destId="{57B217F6-A65D-4BE6-90D5-0FA0A5BEADCF}" srcOrd="0" destOrd="0" presId="urn:microsoft.com/office/officeart/2005/8/layout/hierarchy2"/>
    <dgm:cxn modelId="{10B23348-5998-48DE-9578-B8CBFE10E924}" type="presParOf" srcId="{7B899045-3469-4541-99B3-D53BB8D28BDF}" destId="{F1BF471F-6CB1-4AE3-930E-8491134B89C2}"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BE50F4-CC1E-4573-A831-48822C207EE9}">
      <dsp:nvSpPr>
        <dsp:cNvPr id="0" name=""/>
        <dsp:cNvSpPr/>
      </dsp:nvSpPr>
      <dsp:spPr>
        <a:xfrm>
          <a:off x="130795" y="1360"/>
          <a:ext cx="2503103" cy="12515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Sequence of courses determined by faculty (the experts)</a:t>
          </a:r>
        </a:p>
      </dsp:txBody>
      <dsp:txXfrm>
        <a:off x="167452" y="38017"/>
        <a:ext cx="2429789" cy="1178237"/>
      </dsp:txXfrm>
    </dsp:sp>
    <dsp:sp modelId="{E8E4411C-9E61-48B1-BF12-69FDB7D489C9}">
      <dsp:nvSpPr>
        <dsp:cNvPr id="0" name=""/>
        <dsp:cNvSpPr/>
      </dsp:nvSpPr>
      <dsp:spPr>
        <a:xfrm>
          <a:off x="130795" y="1440644"/>
          <a:ext cx="2503103" cy="12515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Students have the option of opting out of default pathway</a:t>
          </a:r>
        </a:p>
      </dsp:txBody>
      <dsp:txXfrm>
        <a:off x="167452" y="1477301"/>
        <a:ext cx="2429789" cy="1178237"/>
      </dsp:txXfrm>
    </dsp:sp>
    <dsp:sp modelId="{2A0882F7-E80D-4459-8016-E273BB43261B}">
      <dsp:nvSpPr>
        <dsp:cNvPr id="0" name=""/>
        <dsp:cNvSpPr/>
      </dsp:nvSpPr>
      <dsp:spPr>
        <a:xfrm>
          <a:off x="2633898" y="2046205"/>
          <a:ext cx="1001241" cy="40429"/>
        </a:xfrm>
        <a:custGeom>
          <a:avLst/>
          <a:gdLst/>
          <a:ahLst/>
          <a:cxnLst/>
          <a:rect l="0" t="0" r="0" b="0"/>
          <a:pathLst>
            <a:path>
              <a:moveTo>
                <a:pt x="0" y="20214"/>
              </a:moveTo>
              <a:lnTo>
                <a:pt x="1001241" y="20214"/>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9487" y="2041389"/>
        <a:ext cx="50062" cy="50062"/>
      </dsp:txXfrm>
    </dsp:sp>
    <dsp:sp modelId="{B2AF6DAF-03DA-4862-B615-AC2BA8BE0CF5}">
      <dsp:nvSpPr>
        <dsp:cNvPr id="0" name=""/>
        <dsp:cNvSpPr/>
      </dsp:nvSpPr>
      <dsp:spPr>
        <a:xfrm>
          <a:off x="3635139" y="1440644"/>
          <a:ext cx="2503103" cy="125155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Pathway can be customized to the individual’s needs and goals</a:t>
          </a:r>
        </a:p>
      </dsp:txBody>
      <dsp:txXfrm>
        <a:off x="3671796" y="1477301"/>
        <a:ext cx="2429789" cy="1178237"/>
      </dsp:txXfrm>
    </dsp:sp>
    <dsp:sp modelId="{6FBD1F56-6F73-48E8-8DD7-AFC9712F7BD5}">
      <dsp:nvSpPr>
        <dsp:cNvPr id="0" name=""/>
        <dsp:cNvSpPr/>
      </dsp:nvSpPr>
      <dsp:spPr>
        <a:xfrm>
          <a:off x="130795" y="3599570"/>
          <a:ext cx="2503103" cy="12515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Default pathways increase student confidence and commitment </a:t>
          </a:r>
        </a:p>
      </dsp:txBody>
      <dsp:txXfrm>
        <a:off x="167452" y="3636227"/>
        <a:ext cx="2429789" cy="1178237"/>
      </dsp:txXfrm>
    </dsp:sp>
    <dsp:sp modelId="{DC834A8E-1F17-4737-8A54-AF3E74A7801A}">
      <dsp:nvSpPr>
        <dsp:cNvPr id="0" name=""/>
        <dsp:cNvSpPr/>
      </dsp:nvSpPr>
      <dsp:spPr>
        <a:xfrm rot="19457599">
          <a:off x="2518002" y="3845310"/>
          <a:ext cx="1233032" cy="40429"/>
        </a:xfrm>
        <a:custGeom>
          <a:avLst/>
          <a:gdLst/>
          <a:ahLst/>
          <a:cxnLst/>
          <a:rect l="0" t="0" r="0" b="0"/>
          <a:pathLst>
            <a:path>
              <a:moveTo>
                <a:pt x="0" y="20214"/>
              </a:moveTo>
              <a:lnTo>
                <a:pt x="1233032" y="20214"/>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3693" y="3834699"/>
        <a:ext cx="61651" cy="61651"/>
      </dsp:txXfrm>
    </dsp:sp>
    <dsp:sp modelId="{45013AFD-0B2F-46AD-BAEF-B335AC657299}">
      <dsp:nvSpPr>
        <dsp:cNvPr id="0" name=""/>
        <dsp:cNvSpPr/>
      </dsp:nvSpPr>
      <dsp:spPr>
        <a:xfrm>
          <a:off x="3635139" y="2879928"/>
          <a:ext cx="2503103" cy="125155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Students trust the experts had good reason </a:t>
          </a:r>
        </a:p>
      </dsp:txBody>
      <dsp:txXfrm>
        <a:off x="3671796" y="2916585"/>
        <a:ext cx="2429789" cy="1178237"/>
      </dsp:txXfrm>
    </dsp:sp>
    <dsp:sp modelId="{D4731F98-701B-4475-A1CE-AE21D2173403}">
      <dsp:nvSpPr>
        <dsp:cNvPr id="0" name=""/>
        <dsp:cNvSpPr/>
      </dsp:nvSpPr>
      <dsp:spPr>
        <a:xfrm rot="2142401">
          <a:off x="2518002" y="4564952"/>
          <a:ext cx="1233032" cy="40429"/>
        </a:xfrm>
        <a:custGeom>
          <a:avLst/>
          <a:gdLst/>
          <a:ahLst/>
          <a:cxnLst/>
          <a:rect l="0" t="0" r="0" b="0"/>
          <a:pathLst>
            <a:path>
              <a:moveTo>
                <a:pt x="0" y="20214"/>
              </a:moveTo>
              <a:lnTo>
                <a:pt x="1233032" y="20214"/>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3693" y="4554341"/>
        <a:ext cx="61651" cy="61651"/>
      </dsp:txXfrm>
    </dsp:sp>
    <dsp:sp modelId="{193B1882-1582-4B27-9FF0-9BDE120E2965}">
      <dsp:nvSpPr>
        <dsp:cNvPr id="0" name=""/>
        <dsp:cNvSpPr/>
      </dsp:nvSpPr>
      <dsp:spPr>
        <a:xfrm>
          <a:off x="3635139" y="4319213"/>
          <a:ext cx="2503103" cy="125155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Still have control over their decisions with help from advisors with opt out option</a:t>
          </a:r>
        </a:p>
      </dsp:txBody>
      <dsp:txXfrm>
        <a:off x="3671796" y="4355870"/>
        <a:ext cx="2429789" cy="11782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25DA3-DA54-4E5F-BC5E-686FCBF12149}">
      <dsp:nvSpPr>
        <dsp:cNvPr id="0" name=""/>
        <dsp:cNvSpPr/>
      </dsp:nvSpPr>
      <dsp:spPr>
        <a:xfrm>
          <a:off x="0" y="0"/>
          <a:ext cx="5328682" cy="1671637"/>
        </a:xfrm>
        <a:prstGeom prst="roundRect">
          <a:avLst>
            <a:gd name="adj" fmla="val 10000"/>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Individuals required to choose from a relatively small set of clearly defined options</a:t>
          </a:r>
        </a:p>
      </dsp:txBody>
      <dsp:txXfrm>
        <a:off x="48961" y="48961"/>
        <a:ext cx="3524854" cy="1573715"/>
      </dsp:txXfrm>
    </dsp:sp>
    <dsp:sp modelId="{D01DF646-F190-4B3A-80F2-B498C1C18AE1}">
      <dsp:nvSpPr>
        <dsp:cNvPr id="0" name=""/>
        <dsp:cNvSpPr/>
      </dsp:nvSpPr>
      <dsp:spPr>
        <a:xfrm>
          <a:off x="470177" y="1950243"/>
          <a:ext cx="5328682" cy="1671637"/>
        </a:xfrm>
        <a:prstGeom prst="roundRect">
          <a:avLst>
            <a:gd name="adj" fmla="val 10000"/>
          </a:avLst>
        </a:prstGeom>
        <a:gradFill rotWithShape="0">
          <a:gsLst>
            <a:gs pos="0">
              <a:schemeClr val="accent1">
                <a:shade val="80000"/>
                <a:hueOff val="174641"/>
                <a:satOff val="-3128"/>
                <a:lumOff val="13293"/>
                <a:alphaOff val="0"/>
                <a:satMod val="103000"/>
                <a:lumMod val="102000"/>
                <a:tint val="94000"/>
              </a:schemeClr>
            </a:gs>
            <a:gs pos="50000">
              <a:schemeClr val="accent1">
                <a:shade val="80000"/>
                <a:hueOff val="174641"/>
                <a:satOff val="-3128"/>
                <a:lumOff val="13293"/>
                <a:alphaOff val="0"/>
                <a:satMod val="110000"/>
                <a:lumMod val="100000"/>
                <a:shade val="100000"/>
              </a:schemeClr>
            </a:gs>
            <a:gs pos="100000">
              <a:schemeClr val="accent1">
                <a:shade val="80000"/>
                <a:hueOff val="174641"/>
                <a:satOff val="-3128"/>
                <a:lumOff val="1329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They are not defaulted to any one option</a:t>
          </a:r>
        </a:p>
      </dsp:txBody>
      <dsp:txXfrm>
        <a:off x="519138" y="1999204"/>
        <a:ext cx="3674018" cy="1573715"/>
      </dsp:txXfrm>
    </dsp:sp>
    <dsp:sp modelId="{C0852C14-0C7E-40DE-8233-845ED292E769}">
      <dsp:nvSpPr>
        <dsp:cNvPr id="0" name=""/>
        <dsp:cNvSpPr/>
      </dsp:nvSpPr>
      <dsp:spPr>
        <a:xfrm>
          <a:off x="940355" y="3900487"/>
          <a:ext cx="5328682" cy="1671637"/>
        </a:xfrm>
        <a:prstGeom prst="roundRect">
          <a:avLst>
            <a:gd name="adj" fmla="val 10000"/>
          </a:avLst>
        </a:prstGeom>
        <a:gradFill rotWithShape="0">
          <a:gsLst>
            <a:gs pos="0">
              <a:schemeClr val="accent1">
                <a:shade val="80000"/>
                <a:hueOff val="349283"/>
                <a:satOff val="-6256"/>
                <a:lumOff val="26585"/>
                <a:alphaOff val="0"/>
                <a:satMod val="103000"/>
                <a:lumMod val="102000"/>
                <a:tint val="94000"/>
              </a:schemeClr>
            </a:gs>
            <a:gs pos="50000">
              <a:schemeClr val="accent1">
                <a:shade val="80000"/>
                <a:hueOff val="349283"/>
                <a:satOff val="-6256"/>
                <a:lumOff val="26585"/>
                <a:alphaOff val="0"/>
                <a:satMod val="110000"/>
                <a:lumMod val="100000"/>
                <a:shade val="100000"/>
              </a:schemeClr>
            </a:gs>
            <a:gs pos="100000">
              <a:schemeClr val="accent1">
                <a:shade val="80000"/>
                <a:hueOff val="349283"/>
                <a:satOff val="-6256"/>
                <a:lumOff val="2658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Works best when</a:t>
          </a:r>
        </a:p>
        <a:p>
          <a:pPr marL="171450" lvl="1" indent="-171450" algn="l" defTabSz="711200">
            <a:lnSpc>
              <a:spcPct val="90000"/>
            </a:lnSpc>
            <a:spcBef>
              <a:spcPct val="0"/>
            </a:spcBef>
            <a:spcAft>
              <a:spcPct val="15000"/>
            </a:spcAft>
            <a:buChar char="•"/>
          </a:pPr>
          <a:r>
            <a:rPr lang="en-US" sz="1600" kern="1200"/>
            <a:t>Choice set is diverse</a:t>
          </a:r>
        </a:p>
        <a:p>
          <a:pPr marL="171450" lvl="1" indent="-171450" algn="l" defTabSz="711200">
            <a:lnSpc>
              <a:spcPct val="90000"/>
            </a:lnSpc>
            <a:spcBef>
              <a:spcPct val="0"/>
            </a:spcBef>
            <a:spcAft>
              <a:spcPct val="15000"/>
            </a:spcAft>
            <a:buChar char="•"/>
          </a:pPr>
          <a:r>
            <a:rPr lang="en-US" sz="1600" kern="1200"/>
            <a:t>Experts are unsure of which choice is best</a:t>
          </a:r>
        </a:p>
        <a:p>
          <a:pPr marL="171450" lvl="1" indent="-171450" algn="l" defTabSz="711200">
            <a:lnSpc>
              <a:spcPct val="90000"/>
            </a:lnSpc>
            <a:spcBef>
              <a:spcPct val="0"/>
            </a:spcBef>
            <a:spcAft>
              <a:spcPct val="15000"/>
            </a:spcAft>
            <a:buChar char="•"/>
          </a:pPr>
          <a:r>
            <a:rPr lang="en-US" sz="1600" kern="1200"/>
            <a:t>Choosers prefer to choose</a:t>
          </a:r>
        </a:p>
      </dsp:txBody>
      <dsp:txXfrm>
        <a:off x="989316" y="3949448"/>
        <a:ext cx="3674018" cy="1573715"/>
      </dsp:txXfrm>
    </dsp:sp>
    <dsp:sp modelId="{F9670A19-7584-4135-9BB0-2610102B2F79}">
      <dsp:nvSpPr>
        <dsp:cNvPr id="0" name=""/>
        <dsp:cNvSpPr/>
      </dsp:nvSpPr>
      <dsp:spPr>
        <a:xfrm>
          <a:off x="4242117" y="1267658"/>
          <a:ext cx="1086564" cy="1086564"/>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486594" y="1267658"/>
        <a:ext cx="597610" cy="817639"/>
      </dsp:txXfrm>
    </dsp:sp>
    <dsp:sp modelId="{89F26BAB-11DA-45A9-8D96-B1B0C08E2977}">
      <dsp:nvSpPr>
        <dsp:cNvPr id="0" name=""/>
        <dsp:cNvSpPr/>
      </dsp:nvSpPr>
      <dsp:spPr>
        <a:xfrm>
          <a:off x="4712295" y="3206757"/>
          <a:ext cx="1086564" cy="1086564"/>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956772" y="3206757"/>
        <a:ext cx="597610" cy="8176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39705-5B77-475C-8F1F-B83572D5E8DF}">
      <dsp:nvSpPr>
        <dsp:cNvPr id="0" name=""/>
        <dsp:cNvSpPr/>
      </dsp:nvSpPr>
      <dsp:spPr>
        <a:xfrm>
          <a:off x="0" y="4194433"/>
          <a:ext cx="1567259" cy="1376706"/>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63" tIns="234696" rIns="111463" bIns="234696" numCol="1" spcCol="1270" anchor="ctr" anchorCtr="0">
          <a:noAutofit/>
        </a:bodyPr>
        <a:lstStyle/>
        <a:p>
          <a:pPr marL="0" lvl="0" indent="0" algn="ctr" defTabSz="1466850">
            <a:lnSpc>
              <a:spcPct val="90000"/>
            </a:lnSpc>
            <a:spcBef>
              <a:spcPct val="0"/>
            </a:spcBef>
            <a:spcAft>
              <a:spcPct val="35000"/>
            </a:spcAft>
            <a:buNone/>
          </a:pPr>
          <a:r>
            <a:rPr lang="en-US" sz="3300" kern="1200" dirty="0"/>
            <a:t>List</a:t>
          </a:r>
        </a:p>
      </dsp:txBody>
      <dsp:txXfrm>
        <a:off x="0" y="4194433"/>
        <a:ext cx="1567259" cy="1376706"/>
      </dsp:txXfrm>
    </dsp:sp>
    <dsp:sp modelId="{54927248-13C3-407D-A632-E1E9F471E535}">
      <dsp:nvSpPr>
        <dsp:cNvPr id="0" name=""/>
        <dsp:cNvSpPr/>
      </dsp:nvSpPr>
      <dsp:spPr>
        <a:xfrm>
          <a:off x="1567259" y="4194433"/>
          <a:ext cx="4701778" cy="1376706"/>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374" tIns="241300" rIns="95374" bIns="241300" numCol="1" spcCol="1270" anchor="ctr" anchorCtr="0">
          <a:noAutofit/>
        </a:bodyPr>
        <a:lstStyle/>
        <a:p>
          <a:pPr marL="0" lvl="0" indent="0" algn="l" defTabSz="844550">
            <a:lnSpc>
              <a:spcPct val="90000"/>
            </a:lnSpc>
            <a:spcBef>
              <a:spcPct val="0"/>
            </a:spcBef>
            <a:spcAft>
              <a:spcPct val="35000"/>
            </a:spcAft>
            <a:buNone/>
          </a:pPr>
          <a:r>
            <a:rPr lang="en-US" sz="1900" kern="1200" dirty="0"/>
            <a:t>Milestones students are expected to achieve </a:t>
          </a:r>
        </a:p>
      </dsp:txBody>
      <dsp:txXfrm>
        <a:off x="1567259" y="4194433"/>
        <a:ext cx="4701778" cy="1376706"/>
      </dsp:txXfrm>
    </dsp:sp>
    <dsp:sp modelId="{FF286054-DC20-42BD-8CAA-57B5611610C7}">
      <dsp:nvSpPr>
        <dsp:cNvPr id="0" name=""/>
        <dsp:cNvSpPr/>
      </dsp:nvSpPr>
      <dsp:spPr>
        <a:xfrm rot="10800000">
          <a:off x="0" y="2097709"/>
          <a:ext cx="1567259" cy="2117374"/>
        </a:xfrm>
        <a:prstGeom prst="upArrowCallout">
          <a:avLst>
            <a:gd name="adj1" fmla="val 5000"/>
            <a:gd name="adj2" fmla="val 10000"/>
            <a:gd name="adj3" fmla="val 15000"/>
            <a:gd name="adj4" fmla="val 64977"/>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63" tIns="234696" rIns="111463" bIns="234696" numCol="1" spcCol="1270" anchor="ctr" anchorCtr="0">
          <a:noAutofit/>
        </a:bodyPr>
        <a:lstStyle/>
        <a:p>
          <a:pPr marL="0" lvl="0" indent="0" algn="ctr" defTabSz="1466850">
            <a:lnSpc>
              <a:spcPct val="90000"/>
            </a:lnSpc>
            <a:spcBef>
              <a:spcPct val="0"/>
            </a:spcBef>
            <a:spcAft>
              <a:spcPct val="35000"/>
            </a:spcAft>
            <a:buNone/>
          </a:pPr>
          <a:r>
            <a:rPr lang="en-US" sz="3300" kern="1200"/>
            <a:t>Identify</a:t>
          </a:r>
        </a:p>
      </dsp:txBody>
      <dsp:txXfrm rot="-10800000">
        <a:off x="0" y="2097709"/>
        <a:ext cx="1567259" cy="1376293"/>
      </dsp:txXfrm>
    </dsp:sp>
    <dsp:sp modelId="{31FE860B-E87E-4EA8-8C9D-DCA980CA3BF4}">
      <dsp:nvSpPr>
        <dsp:cNvPr id="0" name=""/>
        <dsp:cNvSpPr/>
      </dsp:nvSpPr>
      <dsp:spPr>
        <a:xfrm>
          <a:off x="1567259" y="2097709"/>
          <a:ext cx="4701778" cy="1376293"/>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374" tIns="241300" rIns="95374" bIns="241300" numCol="1" spcCol="1270" anchor="t" anchorCtr="0">
          <a:noAutofit/>
        </a:bodyPr>
        <a:lstStyle/>
        <a:p>
          <a:pPr marL="0" lvl="0" indent="0" algn="l" defTabSz="844550">
            <a:lnSpc>
              <a:spcPct val="90000"/>
            </a:lnSpc>
            <a:spcBef>
              <a:spcPct val="0"/>
            </a:spcBef>
            <a:spcAft>
              <a:spcPct val="35000"/>
            </a:spcAft>
            <a:buNone/>
          </a:pPr>
          <a:r>
            <a:rPr lang="en-US" sz="1900" kern="1200" dirty="0"/>
            <a:t>critical courses : those that most strongly predict later success in major</a:t>
          </a:r>
        </a:p>
        <a:p>
          <a:pPr marL="114300" lvl="1" indent="-114300" algn="l" defTabSz="666750">
            <a:lnSpc>
              <a:spcPct val="90000"/>
            </a:lnSpc>
            <a:spcBef>
              <a:spcPct val="0"/>
            </a:spcBef>
            <a:spcAft>
              <a:spcPct val="15000"/>
            </a:spcAft>
            <a:buChar char="•"/>
          </a:pPr>
          <a:r>
            <a:rPr lang="en-US" sz="1500" kern="1200" dirty="0"/>
            <a:t>And when it should be taken in program (usually early)</a:t>
          </a:r>
        </a:p>
      </dsp:txBody>
      <dsp:txXfrm>
        <a:off x="1567259" y="2097709"/>
        <a:ext cx="4701778" cy="1376293"/>
      </dsp:txXfrm>
    </dsp:sp>
    <dsp:sp modelId="{47449B0D-54A1-4793-BD9A-A39BF689C98C}">
      <dsp:nvSpPr>
        <dsp:cNvPr id="0" name=""/>
        <dsp:cNvSpPr/>
      </dsp:nvSpPr>
      <dsp:spPr>
        <a:xfrm rot="10800000">
          <a:off x="0" y="984"/>
          <a:ext cx="1567259" cy="2117374"/>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63" tIns="234696" rIns="111463" bIns="234696" numCol="1" spcCol="1270" anchor="ctr" anchorCtr="0">
          <a:noAutofit/>
        </a:bodyPr>
        <a:lstStyle/>
        <a:p>
          <a:pPr marL="0" lvl="0" indent="0" algn="ctr" defTabSz="1466850">
            <a:lnSpc>
              <a:spcPct val="90000"/>
            </a:lnSpc>
            <a:spcBef>
              <a:spcPct val="0"/>
            </a:spcBef>
            <a:spcAft>
              <a:spcPct val="35000"/>
            </a:spcAft>
            <a:buNone/>
          </a:pPr>
          <a:r>
            <a:rPr lang="en-US" sz="3300" kern="1200"/>
            <a:t>Identify</a:t>
          </a:r>
        </a:p>
      </dsp:txBody>
      <dsp:txXfrm rot="-10800000">
        <a:off x="0" y="984"/>
        <a:ext cx="1567259" cy="1376293"/>
      </dsp:txXfrm>
    </dsp:sp>
    <dsp:sp modelId="{1E4AABFB-E52D-469F-BB86-4B65A63908D1}">
      <dsp:nvSpPr>
        <dsp:cNvPr id="0" name=""/>
        <dsp:cNvSpPr/>
      </dsp:nvSpPr>
      <dsp:spPr>
        <a:xfrm>
          <a:off x="1567259" y="984"/>
          <a:ext cx="4701778" cy="1376293"/>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374" tIns="241300" rIns="95374" bIns="241300" numCol="1" spcCol="1270" anchor="ctr" anchorCtr="0">
          <a:noAutofit/>
        </a:bodyPr>
        <a:lstStyle/>
        <a:p>
          <a:pPr marL="0" lvl="0" indent="0" algn="l" defTabSz="844550">
            <a:lnSpc>
              <a:spcPct val="90000"/>
            </a:lnSpc>
            <a:spcBef>
              <a:spcPct val="0"/>
            </a:spcBef>
            <a:spcAft>
              <a:spcPct val="35000"/>
            </a:spcAft>
            <a:buNone/>
          </a:pPr>
          <a:r>
            <a:rPr lang="en-US" sz="1900" kern="1200" dirty="0"/>
            <a:t>courses that are most important to the major</a:t>
          </a:r>
        </a:p>
      </dsp:txBody>
      <dsp:txXfrm>
        <a:off x="1567259" y="984"/>
        <a:ext cx="4701778" cy="13762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440C2E-4E36-465D-964A-0514D3EE9B33}">
      <dsp:nvSpPr>
        <dsp:cNvPr id="0" name=""/>
        <dsp:cNvSpPr/>
      </dsp:nvSpPr>
      <dsp:spPr>
        <a:xfrm>
          <a:off x="0" y="680"/>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51A473-B046-4259-8C99-5B3E217F944F}">
      <dsp:nvSpPr>
        <dsp:cNvPr id="0" name=""/>
        <dsp:cNvSpPr/>
      </dsp:nvSpPr>
      <dsp:spPr>
        <a:xfrm>
          <a:off x="0" y="680"/>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Help students select and enter a program of study</a:t>
          </a:r>
        </a:p>
      </dsp:txBody>
      <dsp:txXfrm>
        <a:off x="0" y="680"/>
        <a:ext cx="6269038" cy="1114152"/>
      </dsp:txXfrm>
    </dsp:sp>
    <dsp:sp modelId="{F174C284-AFF0-4694-8CC0-D534507EB0AE}">
      <dsp:nvSpPr>
        <dsp:cNvPr id="0" name=""/>
        <dsp:cNvSpPr/>
      </dsp:nvSpPr>
      <dsp:spPr>
        <a:xfrm>
          <a:off x="0" y="1114833"/>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57337D-DDF4-42AA-BB55-5ED1589F1BA0}">
      <dsp:nvSpPr>
        <dsp:cNvPr id="0" name=""/>
        <dsp:cNvSpPr/>
      </dsp:nvSpPr>
      <dsp:spPr>
        <a:xfrm>
          <a:off x="0" y="1114833"/>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Track progress through program milestones</a:t>
          </a:r>
        </a:p>
      </dsp:txBody>
      <dsp:txXfrm>
        <a:off x="0" y="1114833"/>
        <a:ext cx="6269038" cy="1114152"/>
      </dsp:txXfrm>
    </dsp:sp>
    <dsp:sp modelId="{C1799E74-973E-434B-9519-C53F108053FA}">
      <dsp:nvSpPr>
        <dsp:cNvPr id="0" name=""/>
        <dsp:cNvSpPr/>
      </dsp:nvSpPr>
      <dsp:spPr>
        <a:xfrm>
          <a:off x="0" y="2228986"/>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B62979-2FEC-4BDC-A6B1-B1CC4ECADC7A}">
      <dsp:nvSpPr>
        <dsp:cNvPr id="0" name=""/>
        <dsp:cNvSpPr/>
      </dsp:nvSpPr>
      <dsp:spPr>
        <a:xfrm>
          <a:off x="0" y="2228986"/>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Provide frequent feedback to students on their progress</a:t>
          </a:r>
        </a:p>
      </dsp:txBody>
      <dsp:txXfrm>
        <a:off x="0" y="2228986"/>
        <a:ext cx="6269038" cy="1114152"/>
      </dsp:txXfrm>
    </dsp:sp>
    <dsp:sp modelId="{9E5F2FB0-EC51-40A0-9C20-7CF4603E1A21}">
      <dsp:nvSpPr>
        <dsp:cNvPr id="0" name=""/>
        <dsp:cNvSpPr/>
      </dsp:nvSpPr>
      <dsp:spPr>
        <a:xfrm>
          <a:off x="0" y="3343138"/>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D8A367-B097-4B0E-ACD3-F81E0E8174F7}">
      <dsp:nvSpPr>
        <dsp:cNvPr id="0" name=""/>
        <dsp:cNvSpPr/>
      </dsp:nvSpPr>
      <dsp:spPr>
        <a:xfrm>
          <a:off x="0" y="3343138"/>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Intervene with those that go off track</a:t>
          </a:r>
        </a:p>
      </dsp:txBody>
      <dsp:txXfrm>
        <a:off x="0" y="3343138"/>
        <a:ext cx="6269038" cy="1114152"/>
      </dsp:txXfrm>
    </dsp:sp>
    <dsp:sp modelId="{54ABF210-A481-48D7-80C2-A1232F226B30}">
      <dsp:nvSpPr>
        <dsp:cNvPr id="0" name=""/>
        <dsp:cNvSpPr/>
      </dsp:nvSpPr>
      <dsp:spPr>
        <a:xfrm>
          <a:off x="0" y="4457291"/>
          <a:ext cx="6269038"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36FAA1-BC34-420B-8D5B-B89338C6908F}">
      <dsp:nvSpPr>
        <dsp:cNvPr id="0" name=""/>
        <dsp:cNvSpPr/>
      </dsp:nvSpPr>
      <dsp:spPr>
        <a:xfrm>
          <a:off x="0" y="4457291"/>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Who monitors this? Advising teams? (instructors and counselors?)</a:t>
          </a:r>
        </a:p>
      </dsp:txBody>
      <dsp:txXfrm>
        <a:off x="0" y="4457291"/>
        <a:ext cx="6269038" cy="11141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F9940-75D8-44EB-9DC0-B4CAE33A6081}">
      <dsp:nvSpPr>
        <dsp:cNvPr id="0" name=""/>
        <dsp:cNvSpPr/>
      </dsp:nvSpPr>
      <dsp:spPr>
        <a:xfrm rot="5400000">
          <a:off x="3726411" y="-1332635"/>
          <a:ext cx="1073069" cy="4012184"/>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Back up </a:t>
          </a:r>
          <a:r>
            <a:rPr lang="en-US" sz="1600" kern="1200" dirty="0" err="1"/>
            <a:t>WebAdvisor</a:t>
          </a:r>
          <a:r>
            <a:rPr lang="en-US" sz="1600" kern="1200" dirty="0"/>
            <a:t> as plan B</a:t>
          </a:r>
        </a:p>
      </dsp:txBody>
      <dsp:txXfrm rot="-5400000">
        <a:off x="2256854" y="189305"/>
        <a:ext cx="3959801" cy="968303"/>
      </dsp:txXfrm>
    </dsp:sp>
    <dsp:sp modelId="{0BB1C6B4-D048-47A7-A099-B8E10F32EBA5}">
      <dsp:nvSpPr>
        <dsp:cNvPr id="0" name=""/>
        <dsp:cNvSpPr/>
      </dsp:nvSpPr>
      <dsp:spPr>
        <a:xfrm>
          <a:off x="0" y="2788"/>
          <a:ext cx="2256853" cy="1341336"/>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a:t>Fall 2018 doing away with WebAdvisor</a:t>
          </a:r>
        </a:p>
      </dsp:txBody>
      <dsp:txXfrm>
        <a:off x="65479" y="68267"/>
        <a:ext cx="2125895" cy="1210378"/>
      </dsp:txXfrm>
    </dsp:sp>
    <dsp:sp modelId="{50023484-5207-4241-A59E-D7AE175DFDB8}">
      <dsp:nvSpPr>
        <dsp:cNvPr id="0" name=""/>
        <dsp:cNvSpPr/>
      </dsp:nvSpPr>
      <dsp:spPr>
        <a:xfrm rot="5400000">
          <a:off x="3726411" y="75768"/>
          <a:ext cx="1073069" cy="4012184"/>
        </a:xfrm>
        <a:prstGeom prst="round2Same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CRM Recruit: can track students before they apply</a:t>
          </a:r>
        </a:p>
        <a:p>
          <a:pPr marL="228600" lvl="2" indent="-114300" algn="l" defTabSz="622300">
            <a:lnSpc>
              <a:spcPct val="90000"/>
            </a:lnSpc>
            <a:spcBef>
              <a:spcPct val="0"/>
            </a:spcBef>
            <a:spcAft>
              <a:spcPct val="15000"/>
            </a:spcAft>
            <a:buChar char="•"/>
          </a:pPr>
          <a:r>
            <a:rPr lang="en-US" sz="1400" kern="1200" dirty="0"/>
            <a:t>FAFSA at which high school</a:t>
          </a:r>
        </a:p>
        <a:p>
          <a:pPr marL="114300" lvl="1" indent="-114300" algn="l" defTabSz="622300">
            <a:lnSpc>
              <a:spcPct val="90000"/>
            </a:lnSpc>
            <a:spcBef>
              <a:spcPct val="0"/>
            </a:spcBef>
            <a:spcAft>
              <a:spcPct val="15000"/>
            </a:spcAft>
            <a:buChar char="•"/>
          </a:pPr>
          <a:r>
            <a:rPr lang="en-US" sz="1400" kern="1200"/>
            <a:t>A portal for students</a:t>
          </a:r>
        </a:p>
        <a:p>
          <a:pPr marL="228600" lvl="2" indent="-114300" algn="l" defTabSz="622300">
            <a:lnSpc>
              <a:spcPct val="90000"/>
            </a:lnSpc>
            <a:spcBef>
              <a:spcPct val="0"/>
            </a:spcBef>
            <a:spcAft>
              <a:spcPct val="15000"/>
            </a:spcAft>
            <a:buChar char="•"/>
          </a:pPr>
          <a:r>
            <a:rPr lang="en-US" sz="1400" kern="1200" dirty="0"/>
            <a:t>Can have communications with subgroups</a:t>
          </a:r>
        </a:p>
      </dsp:txBody>
      <dsp:txXfrm rot="-5400000">
        <a:off x="2256854" y="1597709"/>
        <a:ext cx="3959801" cy="968303"/>
      </dsp:txXfrm>
    </dsp:sp>
    <dsp:sp modelId="{AAF6180C-5A0D-475F-BA02-2A9D1A849012}">
      <dsp:nvSpPr>
        <dsp:cNvPr id="0" name=""/>
        <dsp:cNvSpPr/>
      </dsp:nvSpPr>
      <dsp:spPr>
        <a:xfrm>
          <a:off x="0" y="1411192"/>
          <a:ext cx="2256853" cy="1341336"/>
        </a:xfrm>
        <a:prstGeom prst="roundRect">
          <a:avLst/>
        </a:prstGeom>
        <a:solidFill>
          <a:schemeClr val="accent2">
            <a:hueOff val="-485121"/>
            <a:satOff val="-27976"/>
            <a:lumOff val="287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a:t>Outreach module</a:t>
          </a:r>
        </a:p>
      </dsp:txBody>
      <dsp:txXfrm>
        <a:off x="65479" y="1476671"/>
        <a:ext cx="2125895" cy="1210378"/>
      </dsp:txXfrm>
    </dsp:sp>
    <dsp:sp modelId="{0EBF1244-0C5E-4B33-A4F2-763F5805EF93}">
      <dsp:nvSpPr>
        <dsp:cNvPr id="0" name=""/>
        <dsp:cNvSpPr/>
      </dsp:nvSpPr>
      <dsp:spPr>
        <a:xfrm rot="5400000">
          <a:off x="3726411" y="1484172"/>
          <a:ext cx="1073069" cy="4012184"/>
        </a:xfrm>
        <a:prstGeom prst="round2Same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Registration, campus map, check grades</a:t>
          </a:r>
        </a:p>
      </dsp:txBody>
      <dsp:txXfrm rot="-5400000">
        <a:off x="2256854" y="3006113"/>
        <a:ext cx="3959801" cy="968303"/>
      </dsp:txXfrm>
    </dsp:sp>
    <dsp:sp modelId="{F01E5EBB-CB76-4926-BC05-4044D85DC0AA}">
      <dsp:nvSpPr>
        <dsp:cNvPr id="0" name=""/>
        <dsp:cNvSpPr/>
      </dsp:nvSpPr>
      <dsp:spPr>
        <a:xfrm>
          <a:off x="0" y="2819595"/>
          <a:ext cx="2256853" cy="1341336"/>
        </a:xfrm>
        <a:prstGeom prst="roundRect">
          <a:avLst/>
        </a:prstGeom>
        <a:solidFill>
          <a:schemeClr val="accent2">
            <a:hueOff val="-970242"/>
            <a:satOff val="-55952"/>
            <a:lumOff val="575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a:t>Elucian mobile app</a:t>
          </a:r>
        </a:p>
      </dsp:txBody>
      <dsp:txXfrm>
        <a:off x="65479" y="2885074"/>
        <a:ext cx="2125895" cy="1210378"/>
      </dsp:txXfrm>
    </dsp:sp>
    <dsp:sp modelId="{DDEA46B0-8A23-4A17-8AC3-B5DB8586C712}">
      <dsp:nvSpPr>
        <dsp:cNvPr id="0" name=""/>
        <dsp:cNvSpPr/>
      </dsp:nvSpPr>
      <dsp:spPr>
        <a:xfrm rot="5400000">
          <a:off x="3726411" y="2898112"/>
          <a:ext cx="1073069" cy="4012184"/>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Ed planning</a:t>
          </a:r>
        </a:p>
      </dsp:txBody>
      <dsp:txXfrm rot="-5400000">
        <a:off x="2256854" y="4420053"/>
        <a:ext cx="3959801" cy="968303"/>
      </dsp:txXfrm>
    </dsp:sp>
    <dsp:sp modelId="{14EE6940-61EC-42AD-9118-2299A3F7A99F}">
      <dsp:nvSpPr>
        <dsp:cNvPr id="0" name=""/>
        <dsp:cNvSpPr/>
      </dsp:nvSpPr>
      <dsp:spPr>
        <a:xfrm>
          <a:off x="0" y="4227999"/>
          <a:ext cx="2256853" cy="1341336"/>
        </a:xfrm>
        <a:prstGeom prst="roundRect">
          <a:avLst/>
        </a:prstGeom>
        <a:solidFill>
          <a:schemeClr val="accent2">
            <a:hueOff val="-1455363"/>
            <a:satOff val="-83928"/>
            <a:lumOff val="862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a:t>Student planning module</a:t>
          </a:r>
        </a:p>
      </dsp:txBody>
      <dsp:txXfrm>
        <a:off x="65479" y="4293478"/>
        <a:ext cx="2125895" cy="12103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5B951-E4F5-4721-BA0B-B760A64666E2}">
      <dsp:nvSpPr>
        <dsp:cNvPr id="0" name=""/>
        <dsp:cNvSpPr/>
      </dsp:nvSpPr>
      <dsp:spPr>
        <a:xfrm>
          <a:off x="0" y="2720"/>
          <a:ext cx="6269038" cy="0"/>
        </a:xfrm>
        <a:prstGeom prst="line">
          <a:avLst/>
        </a:prstGeom>
        <a:solidFill>
          <a:schemeClr val="accent2">
            <a:shade val="80000"/>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496969-5E9D-4A59-BBBB-7F27ACF50264}">
      <dsp:nvSpPr>
        <dsp:cNvPr id="0" name=""/>
        <dsp:cNvSpPr/>
      </dsp:nvSpPr>
      <dsp:spPr>
        <a:xfrm>
          <a:off x="0" y="2720"/>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dirty="0"/>
            <a:t>Fall 2019?</a:t>
          </a:r>
        </a:p>
      </dsp:txBody>
      <dsp:txXfrm>
        <a:off x="0" y="2720"/>
        <a:ext cx="6269038" cy="927780"/>
      </dsp:txXfrm>
    </dsp:sp>
    <dsp:sp modelId="{276761CE-759F-4937-86D7-6E091339B689}">
      <dsp:nvSpPr>
        <dsp:cNvPr id="0" name=""/>
        <dsp:cNvSpPr/>
      </dsp:nvSpPr>
      <dsp:spPr>
        <a:xfrm>
          <a:off x="0" y="930501"/>
          <a:ext cx="6269038" cy="0"/>
        </a:xfrm>
        <a:prstGeom prst="line">
          <a:avLst/>
        </a:prstGeom>
        <a:solidFill>
          <a:schemeClr val="accent2">
            <a:shade val="80000"/>
            <a:hueOff val="-96283"/>
            <a:satOff val="2033"/>
            <a:lumOff val="5416"/>
            <a:alphaOff val="0"/>
          </a:schemeClr>
        </a:solidFill>
        <a:ln w="12700" cap="flat" cmpd="sng" algn="ctr">
          <a:solidFill>
            <a:schemeClr val="accent2">
              <a:shade val="80000"/>
              <a:hueOff val="-96283"/>
              <a:satOff val="2033"/>
              <a:lumOff val="541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606CB1-CA4A-482F-AC65-9E23CC16BFBC}">
      <dsp:nvSpPr>
        <dsp:cNvPr id="0" name=""/>
        <dsp:cNvSpPr/>
      </dsp:nvSpPr>
      <dsp:spPr>
        <a:xfrm>
          <a:off x="0" y="930501"/>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dirty="0"/>
            <a:t>Early alert</a:t>
          </a:r>
        </a:p>
      </dsp:txBody>
      <dsp:txXfrm>
        <a:off x="0" y="930501"/>
        <a:ext cx="6269038" cy="927780"/>
      </dsp:txXfrm>
    </dsp:sp>
    <dsp:sp modelId="{F9F6974A-CCED-426C-8243-C9542FA41DF9}">
      <dsp:nvSpPr>
        <dsp:cNvPr id="0" name=""/>
        <dsp:cNvSpPr/>
      </dsp:nvSpPr>
      <dsp:spPr>
        <a:xfrm>
          <a:off x="0" y="1858281"/>
          <a:ext cx="6269038" cy="0"/>
        </a:xfrm>
        <a:prstGeom prst="line">
          <a:avLst/>
        </a:prstGeom>
        <a:solidFill>
          <a:schemeClr val="accent2">
            <a:shade val="80000"/>
            <a:hueOff val="-192566"/>
            <a:satOff val="4066"/>
            <a:lumOff val="10832"/>
            <a:alphaOff val="0"/>
          </a:schemeClr>
        </a:solidFill>
        <a:ln w="12700" cap="flat" cmpd="sng" algn="ctr">
          <a:solidFill>
            <a:schemeClr val="accent2">
              <a:shade val="80000"/>
              <a:hueOff val="-192566"/>
              <a:satOff val="4066"/>
              <a:lumOff val="1083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B106BC-44D6-4F06-AA35-9F1A22DFB6D1}">
      <dsp:nvSpPr>
        <dsp:cNvPr id="0" name=""/>
        <dsp:cNvSpPr/>
      </dsp:nvSpPr>
      <dsp:spPr>
        <a:xfrm>
          <a:off x="0" y="1858281"/>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Tracking services</a:t>
          </a:r>
        </a:p>
      </dsp:txBody>
      <dsp:txXfrm>
        <a:off x="0" y="1858281"/>
        <a:ext cx="6269038" cy="927780"/>
      </dsp:txXfrm>
    </dsp:sp>
    <dsp:sp modelId="{279F021F-315A-4315-8B83-E4037269E865}">
      <dsp:nvSpPr>
        <dsp:cNvPr id="0" name=""/>
        <dsp:cNvSpPr/>
      </dsp:nvSpPr>
      <dsp:spPr>
        <a:xfrm>
          <a:off x="0" y="2786062"/>
          <a:ext cx="6269038" cy="0"/>
        </a:xfrm>
        <a:prstGeom prst="line">
          <a:avLst/>
        </a:prstGeom>
        <a:solidFill>
          <a:schemeClr val="accent2">
            <a:shade val="80000"/>
            <a:hueOff val="-288849"/>
            <a:satOff val="6100"/>
            <a:lumOff val="16249"/>
            <a:alphaOff val="0"/>
          </a:schemeClr>
        </a:solidFill>
        <a:ln w="12700" cap="flat" cmpd="sng" algn="ctr">
          <a:solidFill>
            <a:schemeClr val="accent2">
              <a:shade val="80000"/>
              <a:hueOff val="-288849"/>
              <a:satOff val="6100"/>
              <a:lumOff val="162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DFCF02-0340-4ACA-AA0F-2266F42EF1C5}">
      <dsp:nvSpPr>
        <dsp:cNvPr id="0" name=""/>
        <dsp:cNvSpPr/>
      </dsp:nvSpPr>
      <dsp:spPr>
        <a:xfrm>
          <a:off x="0" y="2786062"/>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Creat portfolios for each student</a:t>
          </a:r>
        </a:p>
      </dsp:txBody>
      <dsp:txXfrm>
        <a:off x="0" y="2786062"/>
        <a:ext cx="6269038" cy="927780"/>
      </dsp:txXfrm>
    </dsp:sp>
    <dsp:sp modelId="{E4D077E4-1136-4D64-B009-C8B8E3E7E94E}">
      <dsp:nvSpPr>
        <dsp:cNvPr id="0" name=""/>
        <dsp:cNvSpPr/>
      </dsp:nvSpPr>
      <dsp:spPr>
        <a:xfrm>
          <a:off x="0" y="3713843"/>
          <a:ext cx="6269038" cy="0"/>
        </a:xfrm>
        <a:prstGeom prst="line">
          <a:avLst/>
        </a:prstGeom>
        <a:solidFill>
          <a:schemeClr val="accent2">
            <a:shade val="80000"/>
            <a:hueOff val="-385132"/>
            <a:satOff val="8133"/>
            <a:lumOff val="21665"/>
            <a:alphaOff val="0"/>
          </a:schemeClr>
        </a:solidFill>
        <a:ln w="12700" cap="flat" cmpd="sng" algn="ctr">
          <a:solidFill>
            <a:schemeClr val="accent2">
              <a:shade val="80000"/>
              <a:hueOff val="-385132"/>
              <a:satOff val="8133"/>
              <a:lumOff val="216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45AD15-75E8-4650-8351-2EB790B7F72E}">
      <dsp:nvSpPr>
        <dsp:cNvPr id="0" name=""/>
        <dsp:cNvSpPr/>
      </dsp:nvSpPr>
      <dsp:spPr>
        <a:xfrm>
          <a:off x="0" y="3713843"/>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Can define high risk for early alert</a:t>
          </a:r>
        </a:p>
      </dsp:txBody>
      <dsp:txXfrm>
        <a:off x="0" y="3713843"/>
        <a:ext cx="6269038" cy="927780"/>
      </dsp:txXfrm>
    </dsp:sp>
    <dsp:sp modelId="{76936825-4B3E-47D6-9220-3AC26259ADDD}">
      <dsp:nvSpPr>
        <dsp:cNvPr id="0" name=""/>
        <dsp:cNvSpPr/>
      </dsp:nvSpPr>
      <dsp:spPr>
        <a:xfrm>
          <a:off x="0" y="4641623"/>
          <a:ext cx="6269038" cy="0"/>
        </a:xfrm>
        <a:prstGeom prst="line">
          <a:avLst/>
        </a:prstGeom>
        <a:solidFill>
          <a:schemeClr val="accent2">
            <a:shade val="80000"/>
            <a:hueOff val="-481415"/>
            <a:satOff val="10166"/>
            <a:lumOff val="27081"/>
            <a:alphaOff val="0"/>
          </a:schemeClr>
        </a:solidFill>
        <a:ln w="12700" cap="flat" cmpd="sng" algn="ctr">
          <a:solidFill>
            <a:schemeClr val="accent2">
              <a:shade val="80000"/>
              <a:hueOff val="-481415"/>
              <a:satOff val="10166"/>
              <a:lumOff val="270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D95C98-5201-4727-A738-B8B9F168FA38}">
      <dsp:nvSpPr>
        <dsp:cNvPr id="0" name=""/>
        <dsp:cNvSpPr/>
      </dsp:nvSpPr>
      <dsp:spPr>
        <a:xfrm>
          <a:off x="0" y="4641623"/>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Degree audits</a:t>
          </a:r>
        </a:p>
      </dsp:txBody>
      <dsp:txXfrm>
        <a:off x="0" y="4641623"/>
        <a:ext cx="6269038" cy="9277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69686B-7848-4391-9FAD-0C6AD3ACEB2B}">
      <dsp:nvSpPr>
        <dsp:cNvPr id="0" name=""/>
        <dsp:cNvSpPr/>
      </dsp:nvSpPr>
      <dsp:spPr>
        <a:xfrm>
          <a:off x="0" y="2133200"/>
          <a:ext cx="1763166" cy="111961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F386BE-AEAB-4095-B9EC-37C282A05859}">
      <dsp:nvSpPr>
        <dsp:cNvPr id="0" name=""/>
        <dsp:cNvSpPr/>
      </dsp:nvSpPr>
      <dsp:spPr>
        <a:xfrm>
          <a:off x="195907" y="2319313"/>
          <a:ext cx="1763166" cy="111961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Admissions hasn’t had training</a:t>
          </a:r>
        </a:p>
      </dsp:txBody>
      <dsp:txXfrm>
        <a:off x="228699" y="2352105"/>
        <a:ext cx="1697582" cy="1054027"/>
      </dsp:txXfrm>
    </dsp:sp>
    <dsp:sp modelId="{EDAC76BB-1E98-407D-A83E-748BCEC95666}">
      <dsp:nvSpPr>
        <dsp:cNvPr id="0" name=""/>
        <dsp:cNvSpPr/>
      </dsp:nvSpPr>
      <dsp:spPr>
        <a:xfrm>
          <a:off x="2154981" y="2133200"/>
          <a:ext cx="1763166" cy="111961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49821D-786D-408D-ABA8-70FC75A1CA82}">
      <dsp:nvSpPr>
        <dsp:cNvPr id="0" name=""/>
        <dsp:cNvSpPr/>
      </dsp:nvSpPr>
      <dsp:spPr>
        <a:xfrm>
          <a:off x="2350889" y="2319313"/>
          <a:ext cx="1763166" cy="111961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All faculty should have training</a:t>
          </a:r>
        </a:p>
      </dsp:txBody>
      <dsp:txXfrm>
        <a:off x="2383681" y="2352105"/>
        <a:ext cx="1697582" cy="1054027"/>
      </dsp:txXfrm>
    </dsp:sp>
    <dsp:sp modelId="{7B561792-9EFE-46F1-B17E-839B1BE1A796}">
      <dsp:nvSpPr>
        <dsp:cNvPr id="0" name=""/>
        <dsp:cNvSpPr/>
      </dsp:nvSpPr>
      <dsp:spPr>
        <a:xfrm>
          <a:off x="4309963" y="2133200"/>
          <a:ext cx="1763166" cy="111961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436CCB-BD54-4D7C-84A5-4897F867531C}">
      <dsp:nvSpPr>
        <dsp:cNvPr id="0" name=""/>
        <dsp:cNvSpPr/>
      </dsp:nvSpPr>
      <dsp:spPr>
        <a:xfrm>
          <a:off x="4505871" y="2319313"/>
          <a:ext cx="1763166" cy="111961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Student training?</a:t>
          </a:r>
        </a:p>
      </dsp:txBody>
      <dsp:txXfrm>
        <a:off x="4538663" y="2352105"/>
        <a:ext cx="1697582" cy="105402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049E3-4706-4764-B329-2E01AA9D1DEC}">
      <dsp:nvSpPr>
        <dsp:cNvPr id="0" name=""/>
        <dsp:cNvSpPr/>
      </dsp:nvSpPr>
      <dsp:spPr>
        <a:xfrm>
          <a:off x="0" y="54382"/>
          <a:ext cx="6269038" cy="1759680"/>
        </a:xfrm>
        <a:prstGeom prst="round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Should help students choose an appropriate program, transfer destination, and career goal</a:t>
          </a:r>
        </a:p>
      </dsp:txBody>
      <dsp:txXfrm>
        <a:off x="85900" y="140282"/>
        <a:ext cx="6097238" cy="1587880"/>
      </dsp:txXfrm>
    </dsp:sp>
    <dsp:sp modelId="{62A248DD-842B-41BA-87E8-C266C155BE71}">
      <dsp:nvSpPr>
        <dsp:cNvPr id="0" name=""/>
        <dsp:cNvSpPr/>
      </dsp:nvSpPr>
      <dsp:spPr>
        <a:xfrm>
          <a:off x="0" y="1906222"/>
          <a:ext cx="6269038" cy="1759680"/>
        </a:xfrm>
        <a:prstGeom prst="roundRect">
          <a:avLst/>
        </a:prstGeom>
        <a:gradFill rotWithShape="0">
          <a:gsLst>
            <a:gs pos="0">
              <a:schemeClr val="accent1">
                <a:shade val="80000"/>
                <a:hueOff val="174641"/>
                <a:satOff val="-3128"/>
                <a:lumOff val="13293"/>
                <a:alphaOff val="0"/>
                <a:satMod val="103000"/>
                <a:lumMod val="102000"/>
                <a:tint val="94000"/>
              </a:schemeClr>
            </a:gs>
            <a:gs pos="50000">
              <a:schemeClr val="accent1">
                <a:shade val="80000"/>
                <a:hueOff val="174641"/>
                <a:satOff val="-3128"/>
                <a:lumOff val="13293"/>
                <a:alphaOff val="0"/>
                <a:satMod val="110000"/>
                <a:lumMod val="100000"/>
                <a:shade val="100000"/>
              </a:schemeClr>
            </a:gs>
            <a:gs pos="100000">
              <a:schemeClr val="accent1">
                <a:shade val="80000"/>
                <a:hueOff val="174641"/>
                <a:satOff val="-3128"/>
                <a:lumOff val="1329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Teach students how to use available resources to self advise</a:t>
          </a:r>
        </a:p>
      </dsp:txBody>
      <dsp:txXfrm>
        <a:off x="85900" y="1992122"/>
        <a:ext cx="6097238" cy="1587880"/>
      </dsp:txXfrm>
    </dsp:sp>
    <dsp:sp modelId="{AF90589C-DFED-42E3-8C0D-CF89CA6114ED}">
      <dsp:nvSpPr>
        <dsp:cNvPr id="0" name=""/>
        <dsp:cNvSpPr/>
      </dsp:nvSpPr>
      <dsp:spPr>
        <a:xfrm>
          <a:off x="0" y="3755935"/>
          <a:ext cx="6269038" cy="1759680"/>
        </a:xfrm>
        <a:prstGeom prst="roundRect">
          <a:avLst/>
        </a:prstGeom>
        <a:gradFill rotWithShape="0">
          <a:gsLst>
            <a:gs pos="0">
              <a:schemeClr val="accent1">
                <a:shade val="80000"/>
                <a:hueOff val="349283"/>
                <a:satOff val="-6256"/>
                <a:lumOff val="26585"/>
                <a:alphaOff val="0"/>
                <a:satMod val="103000"/>
                <a:lumMod val="102000"/>
                <a:tint val="94000"/>
              </a:schemeClr>
            </a:gs>
            <a:gs pos="50000">
              <a:schemeClr val="accent1">
                <a:shade val="80000"/>
                <a:hueOff val="349283"/>
                <a:satOff val="-6256"/>
                <a:lumOff val="26585"/>
                <a:alphaOff val="0"/>
                <a:satMod val="110000"/>
                <a:lumMod val="100000"/>
                <a:shade val="100000"/>
              </a:schemeClr>
            </a:gs>
            <a:gs pos="100000">
              <a:schemeClr val="accent1">
                <a:shade val="80000"/>
                <a:hueOff val="349283"/>
                <a:satOff val="-6256"/>
                <a:lumOff val="2658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Track student progress</a:t>
          </a:r>
        </a:p>
        <a:p>
          <a:pPr marL="0" lvl="0" indent="0" algn="l" defTabSz="1289050">
            <a:lnSpc>
              <a:spcPct val="90000"/>
            </a:lnSpc>
            <a:spcBef>
              <a:spcPct val="0"/>
            </a:spcBef>
            <a:spcAft>
              <a:spcPct val="35000"/>
            </a:spcAft>
            <a:buNone/>
          </a:pPr>
          <a:r>
            <a:rPr lang="en-US" sz="2400" kern="1200" dirty="0"/>
            <a:t>To allow for early intervention</a:t>
          </a:r>
        </a:p>
      </dsp:txBody>
      <dsp:txXfrm>
        <a:off x="85900" y="3841835"/>
        <a:ext cx="6097238" cy="15878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372B2-5290-454E-99F8-34A5CBC50117}">
      <dsp:nvSpPr>
        <dsp:cNvPr id="0" name=""/>
        <dsp:cNvSpPr/>
      </dsp:nvSpPr>
      <dsp:spPr>
        <a:xfrm>
          <a:off x="299270" y="33248"/>
          <a:ext cx="4629823" cy="1165764"/>
        </a:xfrm>
        <a:prstGeom prst="roundRect">
          <a:avLst>
            <a:gd name="adj" fmla="val 10000"/>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Student success courses</a:t>
          </a:r>
        </a:p>
      </dsp:txBody>
      <dsp:txXfrm>
        <a:off x="333414" y="67392"/>
        <a:ext cx="4561535" cy="1097476"/>
      </dsp:txXfrm>
    </dsp:sp>
    <dsp:sp modelId="{B9759DCD-C3FE-42D5-83D6-97D6327BDD5C}">
      <dsp:nvSpPr>
        <dsp:cNvPr id="0" name=""/>
        <dsp:cNvSpPr/>
      </dsp:nvSpPr>
      <dsp:spPr>
        <a:xfrm>
          <a:off x="261053" y="1346877"/>
          <a:ext cx="2394554" cy="1197277"/>
        </a:xfrm>
        <a:prstGeom prst="roundRect">
          <a:avLst>
            <a:gd name="adj" fmla="val 10000"/>
          </a:avLst>
        </a:prstGeom>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Narrow the focus to prevent too many topics being covered superficially</a:t>
          </a:r>
        </a:p>
      </dsp:txBody>
      <dsp:txXfrm>
        <a:off x="296120" y="1381944"/>
        <a:ext cx="2324420" cy="1127143"/>
      </dsp:txXfrm>
    </dsp:sp>
    <dsp:sp modelId="{3D460655-CF85-4235-8578-8030DED67D3D}">
      <dsp:nvSpPr>
        <dsp:cNvPr id="0" name=""/>
        <dsp:cNvSpPr/>
      </dsp:nvSpPr>
      <dsp:spPr>
        <a:xfrm>
          <a:off x="261053" y="2723746"/>
          <a:ext cx="2394554" cy="1197277"/>
        </a:xfrm>
        <a:prstGeom prst="roundRect">
          <a:avLst>
            <a:gd name="adj" fmla="val 10000"/>
          </a:avLst>
        </a:prstGeom>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Identify essential advising needs</a:t>
          </a:r>
        </a:p>
      </dsp:txBody>
      <dsp:txXfrm>
        <a:off x="296120" y="2758813"/>
        <a:ext cx="2324420" cy="1127143"/>
      </dsp:txXfrm>
    </dsp:sp>
    <dsp:sp modelId="{AB1A48BC-D477-4F4B-89F3-0AF124F7250D}">
      <dsp:nvSpPr>
        <dsp:cNvPr id="0" name=""/>
        <dsp:cNvSpPr/>
      </dsp:nvSpPr>
      <dsp:spPr>
        <a:xfrm rot="19457599">
          <a:off x="2544738" y="2960172"/>
          <a:ext cx="1179561" cy="35991"/>
        </a:xfrm>
        <a:custGeom>
          <a:avLst/>
          <a:gdLst/>
          <a:ahLst/>
          <a:cxnLst/>
          <a:rect l="0" t="0" r="0" b="0"/>
          <a:pathLst>
            <a:path>
              <a:moveTo>
                <a:pt x="0" y="17995"/>
              </a:moveTo>
              <a:lnTo>
                <a:pt x="1179561" y="17995"/>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5029" y="2948678"/>
        <a:ext cx="58978" cy="58978"/>
      </dsp:txXfrm>
    </dsp:sp>
    <dsp:sp modelId="{A93AA52C-647F-4DD9-A13C-37636421B3D2}">
      <dsp:nvSpPr>
        <dsp:cNvPr id="0" name=""/>
        <dsp:cNvSpPr/>
      </dsp:nvSpPr>
      <dsp:spPr>
        <a:xfrm>
          <a:off x="3613429" y="2035312"/>
          <a:ext cx="2394554" cy="1197277"/>
        </a:xfrm>
        <a:prstGeom prst="roundRect">
          <a:avLst>
            <a:gd name="adj" fmla="val 10000"/>
          </a:avLst>
        </a:prstGeom>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Training on online advising system; hands on experience; practice creating academic plans</a:t>
          </a:r>
        </a:p>
      </dsp:txBody>
      <dsp:txXfrm>
        <a:off x="3648496" y="2070379"/>
        <a:ext cx="2324420" cy="1127143"/>
      </dsp:txXfrm>
    </dsp:sp>
    <dsp:sp modelId="{DCDA1C84-120B-4FB9-B73C-4E3E78FD2C8B}">
      <dsp:nvSpPr>
        <dsp:cNvPr id="0" name=""/>
        <dsp:cNvSpPr/>
      </dsp:nvSpPr>
      <dsp:spPr>
        <a:xfrm rot="2142401">
          <a:off x="2544738" y="3648606"/>
          <a:ext cx="1179561" cy="35991"/>
        </a:xfrm>
        <a:custGeom>
          <a:avLst/>
          <a:gdLst/>
          <a:ahLst/>
          <a:cxnLst/>
          <a:rect l="0" t="0" r="0" b="0"/>
          <a:pathLst>
            <a:path>
              <a:moveTo>
                <a:pt x="0" y="17995"/>
              </a:moveTo>
              <a:lnTo>
                <a:pt x="1179561" y="17995"/>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5029" y="3637113"/>
        <a:ext cx="58978" cy="58978"/>
      </dsp:txXfrm>
    </dsp:sp>
    <dsp:sp modelId="{08EB26E0-27EC-4509-9FBF-2531672D1135}">
      <dsp:nvSpPr>
        <dsp:cNvPr id="0" name=""/>
        <dsp:cNvSpPr/>
      </dsp:nvSpPr>
      <dsp:spPr>
        <a:xfrm>
          <a:off x="3613429" y="3412180"/>
          <a:ext cx="2394554" cy="1197277"/>
        </a:xfrm>
        <a:prstGeom prst="roundRect">
          <a:avLst>
            <a:gd name="adj" fmla="val 10000"/>
          </a:avLst>
        </a:prstGeom>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Target specific meta-majors: focus on specific paths, transfer options, career exploration. Helps undecided students.</a:t>
          </a:r>
        </a:p>
      </dsp:txBody>
      <dsp:txXfrm>
        <a:off x="3648496" y="3447247"/>
        <a:ext cx="2324420" cy="1127143"/>
      </dsp:txXfrm>
    </dsp:sp>
    <dsp:sp modelId="{84E2D993-C939-4075-B6C6-F50D6DFBB4B5}">
      <dsp:nvSpPr>
        <dsp:cNvPr id="0" name=""/>
        <dsp:cNvSpPr/>
      </dsp:nvSpPr>
      <dsp:spPr>
        <a:xfrm>
          <a:off x="261053" y="4789049"/>
          <a:ext cx="2394554" cy="1197277"/>
        </a:xfrm>
        <a:prstGeom prst="roundRect">
          <a:avLst>
            <a:gd name="adj" fmla="val 10000"/>
          </a:avLst>
        </a:prstGeom>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Academic courses should align with success courses</a:t>
          </a:r>
        </a:p>
      </dsp:txBody>
      <dsp:txXfrm>
        <a:off x="296120" y="4824116"/>
        <a:ext cx="2324420" cy="1127143"/>
      </dsp:txXfrm>
    </dsp:sp>
    <dsp:sp modelId="{2830B296-8B68-4A81-BD9D-2C33AC533B9F}">
      <dsp:nvSpPr>
        <dsp:cNvPr id="0" name=""/>
        <dsp:cNvSpPr/>
      </dsp:nvSpPr>
      <dsp:spPr>
        <a:xfrm>
          <a:off x="2655608" y="5369692"/>
          <a:ext cx="957821" cy="35991"/>
        </a:xfrm>
        <a:custGeom>
          <a:avLst/>
          <a:gdLst/>
          <a:ahLst/>
          <a:cxnLst/>
          <a:rect l="0" t="0" r="0" b="0"/>
          <a:pathLst>
            <a:path>
              <a:moveTo>
                <a:pt x="0" y="17995"/>
              </a:moveTo>
              <a:lnTo>
                <a:pt x="957821" y="17995"/>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10573" y="5363742"/>
        <a:ext cx="47891" cy="47891"/>
      </dsp:txXfrm>
    </dsp:sp>
    <dsp:sp modelId="{57B217F6-A65D-4BE6-90D5-0FA0A5BEADCF}">
      <dsp:nvSpPr>
        <dsp:cNvPr id="0" name=""/>
        <dsp:cNvSpPr/>
      </dsp:nvSpPr>
      <dsp:spPr>
        <a:xfrm>
          <a:off x="3613429" y="4789049"/>
          <a:ext cx="2394554" cy="1197277"/>
        </a:xfrm>
        <a:prstGeom prst="roundRect">
          <a:avLst>
            <a:gd name="adj" fmla="val 10000"/>
          </a:avLst>
        </a:prstGeom>
        <a:gradFill flip="none" rotWithShape="0">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Reinforce the skills taught in success course</a:t>
          </a:r>
        </a:p>
      </dsp:txBody>
      <dsp:txXfrm>
        <a:off x="3648496" y="4824116"/>
        <a:ext cx="2324420" cy="112714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61F5C6-DB75-42E2-93FB-9D795CE89F35}" type="datetimeFigureOut">
              <a:rPr lang="en-US" smtClean="0"/>
              <a:t>3/16/2018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27E573-8A62-46D0-A436-A55887171548}" type="slidenum">
              <a:rPr lang="en-US" smtClean="0"/>
              <a:t>‹#›</a:t>
            </a:fld>
            <a:endParaRPr lang="en-US"/>
          </a:p>
        </p:txBody>
      </p:sp>
    </p:spTree>
    <p:extLst>
      <p:ext uri="{BB962C8B-B14F-4D97-AF65-F5344CB8AC3E}">
        <p14:creationId xmlns:p14="http://schemas.microsoft.com/office/powerpoint/2010/main" val="3675820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Degree mapping is the backbone of pathways. When students have a clear plan for their academic program, we can determine the best way to get them into a program (intake), monitor their progress and keep them on track. </a:t>
            </a:r>
          </a:p>
        </p:txBody>
      </p:sp>
      <p:sp>
        <p:nvSpPr>
          <p:cNvPr id="4" name="Slide Number Placeholder 3"/>
          <p:cNvSpPr>
            <a:spLocks noGrp="1"/>
          </p:cNvSpPr>
          <p:nvPr>
            <p:ph type="sldNum" sz="quarter" idx="10"/>
          </p:nvPr>
        </p:nvSpPr>
        <p:spPr/>
        <p:txBody>
          <a:bodyPr/>
          <a:lstStyle/>
          <a:p>
            <a:fld id="{EA27E573-8A62-46D0-A436-A55887171548}" type="slidenum">
              <a:rPr lang="en-US" smtClean="0"/>
              <a:t>2</a:t>
            </a:fld>
            <a:endParaRPr lang="en-US"/>
          </a:p>
        </p:txBody>
      </p:sp>
    </p:spTree>
    <p:extLst>
      <p:ext uri="{BB962C8B-B14F-4D97-AF65-F5344CB8AC3E}">
        <p14:creationId xmlns:p14="http://schemas.microsoft.com/office/powerpoint/2010/main" val="3056514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27E573-8A62-46D0-A436-A55887171548}" type="slidenum">
              <a:rPr lang="en-US" smtClean="0"/>
              <a:t>18</a:t>
            </a:fld>
            <a:endParaRPr lang="en-US"/>
          </a:p>
        </p:txBody>
      </p:sp>
    </p:spTree>
    <p:extLst>
      <p:ext uri="{BB962C8B-B14F-4D97-AF65-F5344CB8AC3E}">
        <p14:creationId xmlns:p14="http://schemas.microsoft.com/office/powerpoint/2010/main" val="3039424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27E573-8A62-46D0-A436-A55887171548}" type="slidenum">
              <a:rPr lang="en-US" smtClean="0"/>
              <a:t>3</a:t>
            </a:fld>
            <a:endParaRPr lang="en-US"/>
          </a:p>
        </p:txBody>
      </p:sp>
    </p:spTree>
    <p:extLst>
      <p:ext uri="{BB962C8B-B14F-4D97-AF65-F5344CB8AC3E}">
        <p14:creationId xmlns:p14="http://schemas.microsoft.com/office/powerpoint/2010/main" val="247006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with poor academic preparation and limited exposure to higher </a:t>
            </a:r>
            <a:r>
              <a:rPr lang="en-US" dirty="0" err="1"/>
              <a:t>ed</a:t>
            </a:r>
            <a:r>
              <a:rPr lang="en-US" dirty="0"/>
              <a:t>, having to plan an academic program can be daunting and mistakes are made.</a:t>
            </a:r>
          </a:p>
          <a:p>
            <a:r>
              <a:rPr lang="en-US" dirty="0"/>
              <a:t>Faculty are best qualified to design a meaningful course of study.</a:t>
            </a:r>
          </a:p>
        </p:txBody>
      </p:sp>
      <p:sp>
        <p:nvSpPr>
          <p:cNvPr id="4" name="Slide Number Placeholder 3"/>
          <p:cNvSpPr>
            <a:spLocks noGrp="1"/>
          </p:cNvSpPr>
          <p:nvPr>
            <p:ph type="sldNum" sz="quarter" idx="10"/>
          </p:nvPr>
        </p:nvSpPr>
        <p:spPr/>
        <p:txBody>
          <a:bodyPr/>
          <a:lstStyle/>
          <a:p>
            <a:fld id="{EA27E573-8A62-46D0-A436-A55887171548}" type="slidenum">
              <a:rPr lang="en-US" smtClean="0"/>
              <a:t>4</a:t>
            </a:fld>
            <a:endParaRPr lang="en-US"/>
          </a:p>
        </p:txBody>
      </p:sp>
    </p:spTree>
    <p:extLst>
      <p:ext uri="{BB962C8B-B14F-4D97-AF65-F5344CB8AC3E}">
        <p14:creationId xmlns:p14="http://schemas.microsoft.com/office/powerpoint/2010/main" val="595288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Milestones, like when to complete college math to stay on track. </a:t>
            </a:r>
          </a:p>
        </p:txBody>
      </p:sp>
      <p:sp>
        <p:nvSpPr>
          <p:cNvPr id="4" name="Slide Number Placeholder 3"/>
          <p:cNvSpPr>
            <a:spLocks noGrp="1"/>
          </p:cNvSpPr>
          <p:nvPr>
            <p:ph type="sldNum" sz="quarter" idx="10"/>
          </p:nvPr>
        </p:nvSpPr>
        <p:spPr/>
        <p:txBody>
          <a:bodyPr/>
          <a:lstStyle/>
          <a:p>
            <a:fld id="{EA27E573-8A62-46D0-A436-A55887171548}" type="slidenum">
              <a:rPr lang="en-US" smtClean="0"/>
              <a:t>6</a:t>
            </a:fld>
            <a:endParaRPr lang="en-US"/>
          </a:p>
        </p:txBody>
      </p:sp>
    </p:spTree>
    <p:extLst>
      <p:ext uri="{BB962C8B-B14F-4D97-AF65-F5344CB8AC3E}">
        <p14:creationId xmlns:p14="http://schemas.microsoft.com/office/powerpoint/2010/main" val="1021327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Website:</a:t>
            </a:r>
          </a:p>
          <a:p>
            <a:r>
              <a:rPr lang="en-US" dirty="0"/>
              <a:t>Should provide detailed information about each program:</a:t>
            </a:r>
          </a:p>
          <a:p>
            <a:r>
              <a:rPr lang="en-US" dirty="0"/>
              <a:t>Program length, opportunities for employment and further education; occupations; wages; labor market demand, etc.</a:t>
            </a:r>
          </a:p>
          <a:p>
            <a:r>
              <a:rPr lang="en-US" dirty="0"/>
              <a:t>East County Education Alliance: work with them.</a:t>
            </a:r>
          </a:p>
          <a:p>
            <a:r>
              <a:rPr lang="en-US" dirty="0"/>
              <a:t>4 year universities get a lot of info on their incoming students: not only transcripts but application includes questions on interests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“What did you want to know when you first considered Cuyamaca College?”</a:t>
            </a:r>
          </a:p>
          <a:p>
            <a:endParaRPr lang="en-US" dirty="0"/>
          </a:p>
        </p:txBody>
      </p:sp>
      <p:sp>
        <p:nvSpPr>
          <p:cNvPr id="4" name="Slide Number Placeholder 3"/>
          <p:cNvSpPr>
            <a:spLocks noGrp="1"/>
          </p:cNvSpPr>
          <p:nvPr>
            <p:ph type="sldNum" sz="quarter" idx="10"/>
          </p:nvPr>
        </p:nvSpPr>
        <p:spPr/>
        <p:txBody>
          <a:bodyPr/>
          <a:lstStyle/>
          <a:p>
            <a:fld id="{EA27E573-8A62-46D0-A436-A55887171548}" type="slidenum">
              <a:rPr lang="en-US" smtClean="0"/>
              <a:t>8</a:t>
            </a:fld>
            <a:endParaRPr lang="en-US"/>
          </a:p>
        </p:txBody>
      </p:sp>
    </p:spTree>
    <p:extLst>
      <p:ext uri="{BB962C8B-B14F-4D97-AF65-F5344CB8AC3E}">
        <p14:creationId xmlns:p14="http://schemas.microsoft.com/office/powerpoint/2010/main" val="276341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Campus services: health services, mental health services, career services, veterans services, counseling services, financial aid</a:t>
            </a:r>
          </a:p>
        </p:txBody>
      </p:sp>
      <p:sp>
        <p:nvSpPr>
          <p:cNvPr id="4" name="Slide Number Placeholder 3"/>
          <p:cNvSpPr>
            <a:spLocks noGrp="1"/>
          </p:cNvSpPr>
          <p:nvPr>
            <p:ph type="sldNum" sz="quarter" idx="10"/>
          </p:nvPr>
        </p:nvSpPr>
        <p:spPr/>
        <p:txBody>
          <a:bodyPr/>
          <a:lstStyle/>
          <a:p>
            <a:fld id="{EA27E573-8A62-46D0-A436-A55887171548}" type="slidenum">
              <a:rPr lang="en-US" smtClean="0"/>
              <a:t>9</a:t>
            </a:fld>
            <a:endParaRPr lang="en-US"/>
          </a:p>
        </p:txBody>
      </p:sp>
    </p:spTree>
    <p:extLst>
      <p:ext uri="{BB962C8B-B14F-4D97-AF65-F5344CB8AC3E}">
        <p14:creationId xmlns:p14="http://schemas.microsoft.com/office/powerpoint/2010/main" val="1201422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Professional Development?</a:t>
            </a:r>
          </a:p>
          <a:p>
            <a:r>
              <a:rPr lang="en-US" dirty="0"/>
              <a:t>Students: success courses?</a:t>
            </a:r>
          </a:p>
          <a:p>
            <a:r>
              <a:rPr lang="en-US" dirty="0"/>
              <a:t>Systems should build upon clear program structures, and must be incorporated into users’ daily lives while allowing for human points of contact when needed.</a:t>
            </a:r>
          </a:p>
        </p:txBody>
      </p:sp>
      <p:sp>
        <p:nvSpPr>
          <p:cNvPr id="4" name="Slide Number Placeholder 3"/>
          <p:cNvSpPr>
            <a:spLocks noGrp="1"/>
          </p:cNvSpPr>
          <p:nvPr>
            <p:ph type="sldNum" sz="quarter" idx="10"/>
          </p:nvPr>
        </p:nvSpPr>
        <p:spPr/>
        <p:txBody>
          <a:bodyPr/>
          <a:lstStyle/>
          <a:p>
            <a:fld id="{EA27E573-8A62-46D0-A436-A55887171548}" type="slidenum">
              <a:rPr lang="en-US" smtClean="0"/>
              <a:t>13</a:t>
            </a:fld>
            <a:endParaRPr lang="en-US"/>
          </a:p>
        </p:txBody>
      </p:sp>
    </p:spTree>
    <p:extLst>
      <p:ext uri="{BB962C8B-B14F-4D97-AF65-F5344CB8AC3E}">
        <p14:creationId xmlns:p14="http://schemas.microsoft.com/office/powerpoint/2010/main" val="3287780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Combining clearly defined default program pathways, more effective use of group counseling via success courses, and advising technology for monitoring and providing feedback on student progress, advisors and counselors can focus on students who need them the most. </a:t>
            </a:r>
          </a:p>
        </p:txBody>
      </p:sp>
      <p:sp>
        <p:nvSpPr>
          <p:cNvPr id="4" name="Slide Number Placeholder 3"/>
          <p:cNvSpPr>
            <a:spLocks noGrp="1"/>
          </p:cNvSpPr>
          <p:nvPr>
            <p:ph type="sldNum" sz="quarter" idx="10"/>
          </p:nvPr>
        </p:nvSpPr>
        <p:spPr/>
        <p:txBody>
          <a:bodyPr/>
          <a:lstStyle/>
          <a:p>
            <a:fld id="{EA27E573-8A62-46D0-A436-A55887171548}" type="slidenum">
              <a:rPr lang="en-US" smtClean="0"/>
              <a:t>15</a:t>
            </a:fld>
            <a:endParaRPr lang="en-US"/>
          </a:p>
        </p:txBody>
      </p:sp>
    </p:spTree>
    <p:extLst>
      <p:ext uri="{BB962C8B-B14F-4D97-AF65-F5344CB8AC3E}">
        <p14:creationId xmlns:p14="http://schemas.microsoft.com/office/powerpoint/2010/main" val="128270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27E573-8A62-46D0-A436-A55887171548}" type="slidenum">
              <a:rPr lang="en-US" smtClean="0"/>
              <a:t>17</a:t>
            </a:fld>
            <a:endParaRPr lang="en-US"/>
          </a:p>
        </p:txBody>
      </p:sp>
    </p:spTree>
    <p:extLst>
      <p:ext uri="{BB962C8B-B14F-4D97-AF65-F5344CB8AC3E}">
        <p14:creationId xmlns:p14="http://schemas.microsoft.com/office/powerpoint/2010/main" val="284862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2FD9F-DF15-4349-B28A-71E6630F46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D5690E-0D12-48C9-AB18-B93C771130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6429C1-BC56-4AAF-9CF9-F6DF4A950470}"/>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5" name="Footer Placeholder 4">
            <a:extLst>
              <a:ext uri="{FF2B5EF4-FFF2-40B4-BE49-F238E27FC236}">
                <a16:creationId xmlns:a16="http://schemas.microsoft.com/office/drawing/2014/main" id="{F940EF1A-0FEE-483C-B93F-FA85907FE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849E4F-2A37-4718-96AB-96CF493D413A}"/>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740115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EE43F-7E58-46C8-8D52-F64F546A5E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61944D-E922-4130-AF0E-6293FED79C2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0231BA-6AF8-40BA-B823-EEB2C7545BFA}"/>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5" name="Footer Placeholder 4">
            <a:extLst>
              <a:ext uri="{FF2B5EF4-FFF2-40B4-BE49-F238E27FC236}">
                <a16:creationId xmlns:a16="http://schemas.microsoft.com/office/drawing/2014/main" id="{F931D2FE-5CD6-433E-8903-D81A57F4D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4CE4CF-A774-4943-8FE6-7AF9324EB7E6}"/>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2679524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0DD060-AE1D-4DF6-97E2-F72D1B7F1E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2FE5E5-79F3-4518-9757-DDFE2B00B9E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689C6F-7040-4D09-845F-C062FF17C94D}"/>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5" name="Footer Placeholder 4">
            <a:extLst>
              <a:ext uri="{FF2B5EF4-FFF2-40B4-BE49-F238E27FC236}">
                <a16:creationId xmlns:a16="http://schemas.microsoft.com/office/drawing/2014/main" id="{C05C989B-0FD3-4184-BA97-247A4230A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66C50B-C49C-49EE-BF22-D4F2B8D1DB0A}"/>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34174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D1B4B-B85A-4047-B60C-B7C6097A93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9DC9EE-53EF-49F2-9250-D2C864AF85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E42E33-BC65-43A4-968E-977F045FD84E}"/>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5" name="Footer Placeholder 4">
            <a:extLst>
              <a:ext uri="{FF2B5EF4-FFF2-40B4-BE49-F238E27FC236}">
                <a16:creationId xmlns:a16="http://schemas.microsoft.com/office/drawing/2014/main" id="{D00E36BC-FD7A-40C7-9A03-10A33D04D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52EE26-BF64-432E-AD2E-F5F44A2A1A0D}"/>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339130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06073-25FE-494E-8177-18AC9ED3F7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A35C23C-BD48-4B93-AE48-F40D8CA0E3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94C2F9-0DE6-4772-A89C-639C0E852D41}"/>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5" name="Footer Placeholder 4">
            <a:extLst>
              <a:ext uri="{FF2B5EF4-FFF2-40B4-BE49-F238E27FC236}">
                <a16:creationId xmlns:a16="http://schemas.microsoft.com/office/drawing/2014/main" id="{9116371B-484B-4C1C-94BA-558184B158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EC0B7-71B0-4028-B63C-3C37832DBBAB}"/>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312477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051C-8A7F-48E5-ABD7-757CE4139C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218423-6491-4DD2-B924-40540AA33B3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802A45-1CC1-4465-918E-498814D26BC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BECFABD-67D4-41B5-979E-3CC410D79EF2}"/>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6" name="Footer Placeholder 5">
            <a:extLst>
              <a:ext uri="{FF2B5EF4-FFF2-40B4-BE49-F238E27FC236}">
                <a16:creationId xmlns:a16="http://schemas.microsoft.com/office/drawing/2014/main" id="{080F03C3-3A8B-40AC-98F7-B6C051373D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12BED-2384-4039-A08A-5ADA01493391}"/>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609697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9E40A-B841-4EFC-8FDD-63EA799EB7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F7D5C9-3164-4762-B6E0-CBFB3C57E8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A84D452-249C-49D3-A60C-5FEA52DBFE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A668C2-CC45-430A-9AEE-DF311721EF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4E5A9A-524C-43C0-8117-EED5C8013AB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242C8B-1099-41B3-B745-822B14030DB1}"/>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8" name="Footer Placeholder 7">
            <a:extLst>
              <a:ext uri="{FF2B5EF4-FFF2-40B4-BE49-F238E27FC236}">
                <a16:creationId xmlns:a16="http://schemas.microsoft.com/office/drawing/2014/main" id="{04BE7494-ADE2-40A9-8223-21548461FD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AC277-14D0-4035-B580-112E2930E5DF}"/>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231212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00DF7-ED2D-4DC0-8306-326734FDA8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78F511-C18C-489B-BB6A-3628F0FF1A17}"/>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4" name="Footer Placeholder 3">
            <a:extLst>
              <a:ext uri="{FF2B5EF4-FFF2-40B4-BE49-F238E27FC236}">
                <a16:creationId xmlns:a16="http://schemas.microsoft.com/office/drawing/2014/main" id="{E3ED4F74-B3B4-4C86-9E45-6EA3E24A3E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7A83A8-3720-4517-9660-1C44B91FAD00}"/>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291531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285A8E-C95E-4CA1-B606-94F681F93B4B}"/>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3" name="Footer Placeholder 2">
            <a:extLst>
              <a:ext uri="{FF2B5EF4-FFF2-40B4-BE49-F238E27FC236}">
                <a16:creationId xmlns:a16="http://schemas.microsoft.com/office/drawing/2014/main" id="{E9524E10-D8DB-49C0-9BEC-2CD3DBF74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3B3644-AB5E-425C-BC76-A13393E41D3F}"/>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8413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00DBF-669C-4797-9D76-9BBCF06653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73F410-6F90-46ED-96EE-E7AADDC7F7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72A41-8DCE-439D-8AC8-A04E4FD4E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C96B74A-293E-4128-B023-0B35D467FAE8}"/>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6" name="Footer Placeholder 5">
            <a:extLst>
              <a:ext uri="{FF2B5EF4-FFF2-40B4-BE49-F238E27FC236}">
                <a16:creationId xmlns:a16="http://schemas.microsoft.com/office/drawing/2014/main" id="{E36A28BE-FB00-4D9D-80AE-E58DCCDBC7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5C6858-62D4-43A1-BEA9-E921E33F6234}"/>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3461045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9142C-DBC5-4662-8859-EA392D15FD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BAC79D-0048-44D7-800F-8822347DB9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31F1C0-6D7B-411A-949D-1A33F6BBF3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8E8C5AE-99CC-49B8-B85B-DBDFCACFF884}"/>
              </a:ext>
            </a:extLst>
          </p:cNvPr>
          <p:cNvSpPr>
            <a:spLocks noGrp="1"/>
          </p:cNvSpPr>
          <p:nvPr>
            <p:ph type="dt" sz="half" idx="10"/>
          </p:nvPr>
        </p:nvSpPr>
        <p:spPr/>
        <p:txBody>
          <a:bodyPr/>
          <a:lstStyle/>
          <a:p>
            <a:fld id="{4A1518D9-A30E-4C0A-93E6-F7E7C910582E}" type="datetimeFigureOut">
              <a:rPr lang="en-US" smtClean="0"/>
              <a:t>3/16/2018</a:t>
            </a:fld>
            <a:endParaRPr lang="en-US"/>
          </a:p>
        </p:txBody>
      </p:sp>
      <p:sp>
        <p:nvSpPr>
          <p:cNvPr id="6" name="Footer Placeholder 5">
            <a:extLst>
              <a:ext uri="{FF2B5EF4-FFF2-40B4-BE49-F238E27FC236}">
                <a16:creationId xmlns:a16="http://schemas.microsoft.com/office/drawing/2014/main" id="{352B6129-99BB-4758-988F-482AE5A93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406D08-4340-44C4-8765-F4D06A18D4E8}"/>
              </a:ext>
            </a:extLst>
          </p:cNvPr>
          <p:cNvSpPr>
            <a:spLocks noGrp="1"/>
          </p:cNvSpPr>
          <p:nvPr>
            <p:ph type="sldNum" sz="quarter" idx="12"/>
          </p:nvPr>
        </p:nvSpPr>
        <p:spPr/>
        <p:txBody>
          <a:bodyPr/>
          <a:lstStyle/>
          <a:p>
            <a:fld id="{861EE706-D555-46EF-9EF2-F5623B39E4E5}" type="slidenum">
              <a:rPr lang="en-US" smtClean="0"/>
              <a:t>‹#›</a:t>
            </a:fld>
            <a:endParaRPr lang="en-US"/>
          </a:p>
        </p:txBody>
      </p:sp>
    </p:spTree>
    <p:extLst>
      <p:ext uri="{BB962C8B-B14F-4D97-AF65-F5344CB8AC3E}">
        <p14:creationId xmlns:p14="http://schemas.microsoft.com/office/powerpoint/2010/main" val="3617417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297FA-5ABC-4878-B4AA-9ABCF7032A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019053-D0F2-4A4F-84DF-9F0A16A0C0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CABAD-9DE8-4C63-8875-DFE958C786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518D9-A30E-4C0A-93E6-F7E7C910582E}" type="datetimeFigureOut">
              <a:rPr lang="en-US" smtClean="0"/>
              <a:t>3/16/2018</a:t>
            </a:fld>
            <a:endParaRPr lang="en-US"/>
          </a:p>
        </p:txBody>
      </p:sp>
      <p:sp>
        <p:nvSpPr>
          <p:cNvPr id="5" name="Footer Placeholder 4">
            <a:extLst>
              <a:ext uri="{FF2B5EF4-FFF2-40B4-BE49-F238E27FC236}">
                <a16:creationId xmlns:a16="http://schemas.microsoft.com/office/drawing/2014/main" id="{E9E43BDC-475F-4E17-9328-702660CD76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E51215-0B1F-462F-8FC7-0799A47AD1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EE706-D555-46EF-9EF2-F5623B39E4E5}" type="slidenum">
              <a:rPr lang="en-US" smtClean="0"/>
              <a:t>‹#›</a:t>
            </a:fld>
            <a:endParaRPr lang="en-US"/>
          </a:p>
        </p:txBody>
      </p:sp>
    </p:spTree>
    <p:extLst>
      <p:ext uri="{BB962C8B-B14F-4D97-AF65-F5344CB8AC3E}">
        <p14:creationId xmlns:p14="http://schemas.microsoft.com/office/powerpoint/2010/main" val="3921286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FEF4E260-B79D-41D8-90EB-C84807CD77E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135" y="476778"/>
            <a:ext cx="7212450" cy="592065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0686AD50-C6DC-4D98-A467-9AC1F3C2D8D0}"/>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30880" y="4424906"/>
            <a:ext cx="365760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241208F6-8B1C-4098-9388-150BC8E447B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452" y="476778"/>
            <a:ext cx="3864383" cy="592065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C4DC24-F3A8-433E-8B6F-BD3E3CA55B8B}"/>
              </a:ext>
            </a:extLst>
          </p:cNvPr>
          <p:cNvSpPr>
            <a:spLocks noGrp="1"/>
          </p:cNvSpPr>
          <p:nvPr>
            <p:ph type="ctrTitle"/>
          </p:nvPr>
        </p:nvSpPr>
        <p:spPr>
          <a:xfrm>
            <a:off x="1118215" y="1269255"/>
            <a:ext cx="5956353" cy="3038947"/>
          </a:xfrm>
        </p:spPr>
        <p:txBody>
          <a:bodyPr>
            <a:normAutofit/>
          </a:bodyPr>
          <a:lstStyle/>
          <a:p>
            <a:pPr algn="r"/>
            <a:r>
              <a:rPr lang="en-US" sz="5400">
                <a:solidFill>
                  <a:srgbClr val="FFFFFF"/>
                </a:solidFill>
              </a:rPr>
              <a:t>Redesigning Cuyamaca with Pathways</a:t>
            </a:r>
          </a:p>
        </p:txBody>
      </p:sp>
      <p:sp>
        <p:nvSpPr>
          <p:cNvPr id="3" name="Subtitle 2">
            <a:extLst>
              <a:ext uri="{FF2B5EF4-FFF2-40B4-BE49-F238E27FC236}">
                <a16:creationId xmlns:a16="http://schemas.microsoft.com/office/drawing/2014/main" id="{832265B6-2A54-412A-B155-BD8423B4792C}"/>
              </a:ext>
            </a:extLst>
          </p:cNvPr>
          <p:cNvSpPr>
            <a:spLocks noGrp="1"/>
          </p:cNvSpPr>
          <p:nvPr>
            <p:ph type="subTitle" idx="1"/>
          </p:nvPr>
        </p:nvSpPr>
        <p:spPr>
          <a:xfrm>
            <a:off x="1118215" y="4578114"/>
            <a:ext cx="5956353" cy="1247274"/>
          </a:xfrm>
        </p:spPr>
        <p:txBody>
          <a:bodyPr>
            <a:normAutofit/>
          </a:bodyPr>
          <a:lstStyle/>
          <a:p>
            <a:pPr algn="r"/>
            <a:endParaRPr lang="en-US">
              <a:solidFill>
                <a:srgbClr val="FFFFFF"/>
              </a:solidFill>
            </a:endParaRPr>
          </a:p>
        </p:txBody>
      </p:sp>
    </p:spTree>
    <p:extLst>
      <p:ext uri="{BB962C8B-B14F-4D97-AF65-F5344CB8AC3E}">
        <p14:creationId xmlns:p14="http://schemas.microsoft.com/office/powerpoint/2010/main" val="2219771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C678E4D-B21F-4E4F-AE19-920BC335369D}"/>
              </a:ext>
            </a:extLst>
          </p:cNvPr>
          <p:cNvSpPr>
            <a:spLocks noGrp="1"/>
          </p:cNvSpPr>
          <p:nvPr>
            <p:ph type="title"/>
          </p:nvPr>
        </p:nvSpPr>
        <p:spPr>
          <a:xfrm>
            <a:off x="943277" y="712269"/>
            <a:ext cx="3370998" cy="5502264"/>
          </a:xfrm>
        </p:spPr>
        <p:txBody>
          <a:bodyPr>
            <a:normAutofit/>
          </a:bodyPr>
          <a:lstStyle/>
          <a:p>
            <a:r>
              <a:rPr lang="en-US">
                <a:solidFill>
                  <a:srgbClr val="FFFFFF"/>
                </a:solidFill>
              </a:rPr>
              <a:t>Advising services must haves:</a:t>
            </a:r>
          </a:p>
        </p:txBody>
      </p:sp>
      <p:graphicFrame>
        <p:nvGraphicFramePr>
          <p:cNvPr id="16" name="Content Placeholder 2">
            <a:extLst>
              <a:ext uri="{FF2B5EF4-FFF2-40B4-BE49-F238E27FC236}">
                <a16:creationId xmlns:a16="http://schemas.microsoft.com/office/drawing/2014/main" id="{990A5835-749C-46BE-80CA-EA991FD3663B}"/>
              </a:ext>
            </a:extLst>
          </p:cNvPr>
          <p:cNvGraphicFramePr>
            <a:graphicFrameLocks noGrp="1"/>
          </p:cNvGraphicFramePr>
          <p:nvPr>
            <p:ph idx="1"/>
            <p:extLst>
              <p:ext uri="{D42A27DB-BD31-4B8C-83A1-F6EECF244321}">
                <p14:modId xmlns:p14="http://schemas.microsoft.com/office/powerpoint/2010/main" val="2630971575"/>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9528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DC885CD-4470-4D8D-B2A6-49D0A14F9BA4}"/>
              </a:ext>
            </a:extLst>
          </p:cNvPr>
          <p:cNvSpPr>
            <a:spLocks noGrp="1"/>
          </p:cNvSpPr>
          <p:nvPr>
            <p:ph type="title"/>
          </p:nvPr>
        </p:nvSpPr>
        <p:spPr>
          <a:xfrm>
            <a:off x="943277" y="712269"/>
            <a:ext cx="3370998" cy="5502264"/>
          </a:xfrm>
        </p:spPr>
        <p:txBody>
          <a:bodyPr>
            <a:normAutofit/>
          </a:bodyPr>
          <a:lstStyle/>
          <a:p>
            <a:r>
              <a:rPr lang="en-US">
                <a:solidFill>
                  <a:srgbClr val="FFFFFF"/>
                </a:solidFill>
              </a:rPr>
              <a:t>Colleague Update: phase 1</a:t>
            </a:r>
          </a:p>
        </p:txBody>
      </p:sp>
      <p:graphicFrame>
        <p:nvGraphicFramePr>
          <p:cNvPr id="5" name="Content Placeholder 2">
            <a:extLst>
              <a:ext uri="{FF2B5EF4-FFF2-40B4-BE49-F238E27FC236}">
                <a16:creationId xmlns:a16="http://schemas.microsoft.com/office/drawing/2014/main" id="{60AF2C7D-165F-4878-A0E1-A355B9E3E6FA}"/>
              </a:ext>
            </a:extLst>
          </p:cNvPr>
          <p:cNvGraphicFramePr>
            <a:graphicFrameLocks noGrp="1"/>
          </p:cNvGraphicFramePr>
          <p:nvPr>
            <p:ph idx="1"/>
            <p:extLst>
              <p:ext uri="{D42A27DB-BD31-4B8C-83A1-F6EECF244321}">
                <p14:modId xmlns:p14="http://schemas.microsoft.com/office/powerpoint/2010/main" val="2476637632"/>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902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96CB58A-16E9-4C1A-85A8-9583F590E1C1}"/>
              </a:ext>
            </a:extLst>
          </p:cNvPr>
          <p:cNvSpPr>
            <a:spLocks noGrp="1"/>
          </p:cNvSpPr>
          <p:nvPr>
            <p:ph type="title"/>
          </p:nvPr>
        </p:nvSpPr>
        <p:spPr>
          <a:xfrm>
            <a:off x="943277" y="712269"/>
            <a:ext cx="3370998" cy="5502264"/>
          </a:xfrm>
        </p:spPr>
        <p:txBody>
          <a:bodyPr>
            <a:normAutofit/>
          </a:bodyPr>
          <a:lstStyle/>
          <a:p>
            <a:r>
              <a:rPr lang="en-US">
                <a:solidFill>
                  <a:srgbClr val="FFFFFF"/>
                </a:solidFill>
              </a:rPr>
              <a:t>Colleague Update: phase 2</a:t>
            </a:r>
          </a:p>
        </p:txBody>
      </p:sp>
      <p:graphicFrame>
        <p:nvGraphicFramePr>
          <p:cNvPr id="5" name="Content Placeholder 2">
            <a:extLst>
              <a:ext uri="{FF2B5EF4-FFF2-40B4-BE49-F238E27FC236}">
                <a16:creationId xmlns:a16="http://schemas.microsoft.com/office/drawing/2014/main" id="{ABBA620B-26C1-46C2-A474-EA93E79F7ADD}"/>
              </a:ext>
            </a:extLst>
          </p:cNvPr>
          <p:cNvGraphicFramePr>
            <a:graphicFrameLocks noGrp="1"/>
          </p:cNvGraphicFramePr>
          <p:nvPr>
            <p:ph idx="1"/>
            <p:extLst>
              <p:ext uri="{D42A27DB-BD31-4B8C-83A1-F6EECF244321}">
                <p14:modId xmlns:p14="http://schemas.microsoft.com/office/powerpoint/2010/main" val="1996248405"/>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9901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8CD1197-D185-4AE7-B314-4C63493A95A8}"/>
              </a:ext>
            </a:extLst>
          </p:cNvPr>
          <p:cNvSpPr>
            <a:spLocks noGrp="1"/>
          </p:cNvSpPr>
          <p:nvPr>
            <p:ph type="title"/>
          </p:nvPr>
        </p:nvSpPr>
        <p:spPr>
          <a:xfrm>
            <a:off x="943277" y="712269"/>
            <a:ext cx="3370998" cy="5502264"/>
          </a:xfrm>
        </p:spPr>
        <p:txBody>
          <a:bodyPr>
            <a:normAutofit/>
          </a:bodyPr>
          <a:lstStyle/>
          <a:p>
            <a:r>
              <a:rPr lang="en-US">
                <a:solidFill>
                  <a:srgbClr val="FFFFFF"/>
                </a:solidFill>
              </a:rPr>
              <a:t>Colleague training?</a:t>
            </a:r>
          </a:p>
        </p:txBody>
      </p:sp>
      <p:graphicFrame>
        <p:nvGraphicFramePr>
          <p:cNvPr id="5" name="Content Placeholder 2">
            <a:extLst>
              <a:ext uri="{FF2B5EF4-FFF2-40B4-BE49-F238E27FC236}">
                <a16:creationId xmlns:a16="http://schemas.microsoft.com/office/drawing/2014/main" id="{381E5D9A-2A34-4011-8F11-82F59F6DD891}"/>
              </a:ext>
            </a:extLst>
          </p:cNvPr>
          <p:cNvGraphicFramePr>
            <a:graphicFrameLocks noGrp="1"/>
          </p:cNvGraphicFramePr>
          <p:nvPr>
            <p:ph idx="1"/>
            <p:extLst>
              <p:ext uri="{D42A27DB-BD31-4B8C-83A1-F6EECF244321}">
                <p14:modId xmlns:p14="http://schemas.microsoft.com/office/powerpoint/2010/main" val="1744023841"/>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0076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4FD68B3-7431-44CB-B987-AE425F6CCFA3}"/>
              </a:ext>
            </a:extLst>
          </p:cNvPr>
          <p:cNvSpPr>
            <a:spLocks noGrp="1"/>
          </p:cNvSpPr>
          <p:nvPr>
            <p:ph type="title"/>
          </p:nvPr>
        </p:nvSpPr>
        <p:spPr>
          <a:xfrm>
            <a:off x="943277" y="712269"/>
            <a:ext cx="3370998" cy="5502264"/>
          </a:xfrm>
        </p:spPr>
        <p:txBody>
          <a:bodyPr>
            <a:normAutofit/>
          </a:bodyPr>
          <a:lstStyle/>
          <a:p>
            <a:r>
              <a:rPr lang="en-US">
                <a:solidFill>
                  <a:srgbClr val="FFFFFF"/>
                </a:solidFill>
              </a:rPr>
              <a:t>Student Support Services</a:t>
            </a:r>
          </a:p>
        </p:txBody>
      </p:sp>
      <p:graphicFrame>
        <p:nvGraphicFramePr>
          <p:cNvPr id="5" name="Content Placeholder 2">
            <a:extLst>
              <a:ext uri="{FF2B5EF4-FFF2-40B4-BE49-F238E27FC236}">
                <a16:creationId xmlns:a16="http://schemas.microsoft.com/office/drawing/2014/main" id="{B50B1F27-760B-4A53-AB0C-4F5CBEA2C515}"/>
              </a:ext>
            </a:extLst>
          </p:cNvPr>
          <p:cNvGraphicFramePr>
            <a:graphicFrameLocks noGrp="1"/>
          </p:cNvGraphicFramePr>
          <p:nvPr>
            <p:ph idx="1"/>
            <p:extLst>
              <p:ext uri="{D42A27DB-BD31-4B8C-83A1-F6EECF244321}">
                <p14:modId xmlns:p14="http://schemas.microsoft.com/office/powerpoint/2010/main" val="1053600184"/>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816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CB8F217-4F10-45AD-8BA8-26D838F206FE}"/>
              </a:ext>
            </a:extLst>
          </p:cNvPr>
          <p:cNvSpPr>
            <a:spLocks noGrp="1"/>
          </p:cNvSpPr>
          <p:nvPr>
            <p:ph type="title"/>
          </p:nvPr>
        </p:nvSpPr>
        <p:spPr>
          <a:xfrm>
            <a:off x="943277" y="712269"/>
            <a:ext cx="3370998" cy="5502264"/>
          </a:xfrm>
        </p:spPr>
        <p:txBody>
          <a:bodyPr>
            <a:normAutofit/>
          </a:bodyPr>
          <a:lstStyle/>
          <a:p>
            <a:r>
              <a:rPr lang="en-US">
                <a:solidFill>
                  <a:srgbClr val="FFFFFF"/>
                </a:solidFill>
              </a:rPr>
              <a:t>Student Support</a:t>
            </a:r>
          </a:p>
        </p:txBody>
      </p:sp>
      <p:graphicFrame>
        <p:nvGraphicFramePr>
          <p:cNvPr id="5" name="Content Placeholder 2">
            <a:extLst>
              <a:ext uri="{FF2B5EF4-FFF2-40B4-BE49-F238E27FC236}">
                <a16:creationId xmlns:a16="http://schemas.microsoft.com/office/drawing/2014/main" id="{0AE538C3-FB5E-4794-A75F-2E503FE72CE2}"/>
              </a:ext>
            </a:extLst>
          </p:cNvPr>
          <p:cNvGraphicFramePr>
            <a:graphicFrameLocks noGrp="1"/>
          </p:cNvGraphicFramePr>
          <p:nvPr>
            <p:ph idx="1"/>
            <p:extLst>
              <p:ext uri="{D42A27DB-BD31-4B8C-83A1-F6EECF244321}">
                <p14:modId xmlns:p14="http://schemas.microsoft.com/office/powerpoint/2010/main" val="2290140791"/>
              </p:ext>
            </p:extLst>
          </p:nvPr>
        </p:nvGraphicFramePr>
        <p:xfrm>
          <a:off x="5280025" y="227216"/>
          <a:ext cx="6269038" cy="5987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9582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A close up of a piece of paper&#10;&#10;Description generated with high confidence">
            <a:extLst>
              <a:ext uri="{FF2B5EF4-FFF2-40B4-BE49-F238E27FC236}">
                <a16:creationId xmlns:a16="http://schemas.microsoft.com/office/drawing/2014/main" id="{1D8C5FA3-45C0-446A-A118-F061A061BBDB}"/>
              </a:ext>
            </a:extLst>
          </p:cNvPr>
          <p:cNvPicPr>
            <a:picLocks noGrp="1" noChangeAspect="1"/>
          </p:cNvPicPr>
          <p:nvPr>
            <p:ph idx="1"/>
          </p:nvPr>
        </p:nvPicPr>
        <p:blipFill>
          <a:blip r:embed="rId2"/>
          <a:stretch>
            <a:fillRect/>
          </a:stretch>
        </p:blipFill>
        <p:spPr>
          <a:xfrm>
            <a:off x="6096000" y="437804"/>
            <a:ext cx="4410597" cy="5880796"/>
          </a:xfrm>
          <a:prstGeom prst="rect">
            <a:avLst/>
          </a:prstGeom>
        </p:spPr>
      </p:pic>
      <p:sp>
        <p:nvSpPr>
          <p:cNvPr id="9" name="Rectangle 8">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9B8851E-DD9B-4CB0-BDF9-BC76D22F3808}"/>
              </a:ext>
            </a:extLst>
          </p:cNvPr>
          <p:cNvSpPr>
            <a:spLocks noGrp="1"/>
          </p:cNvSpPr>
          <p:nvPr>
            <p:ph type="title"/>
          </p:nvPr>
        </p:nvSpPr>
        <p:spPr>
          <a:xfrm>
            <a:off x="336884" y="437804"/>
            <a:ext cx="4332307" cy="4716088"/>
          </a:xfrm>
        </p:spPr>
        <p:txBody>
          <a:bodyPr vert="horz" lIns="91440" tIns="45720" rIns="91440" bIns="45720" rtlCol="0" anchor="t">
            <a:normAutofit/>
          </a:bodyPr>
          <a:lstStyle/>
          <a:p>
            <a:r>
              <a:rPr lang="en-US" sz="4800" dirty="0">
                <a:solidFill>
                  <a:schemeClr val="bg1"/>
                </a:solidFill>
              </a:rPr>
              <a:t>Read</a:t>
            </a:r>
            <a:r>
              <a:rPr lang="en-US" sz="4800" kern="1200" dirty="0">
                <a:solidFill>
                  <a:schemeClr val="bg1"/>
                </a:solidFill>
                <a:latin typeface="+mj-lt"/>
                <a:ea typeface="+mj-ea"/>
                <a:cs typeface="+mj-cs"/>
              </a:rPr>
              <a:t> this book</a:t>
            </a:r>
            <a:br>
              <a:rPr lang="en-US" sz="4800" kern="1200" dirty="0">
                <a:solidFill>
                  <a:schemeClr val="bg1"/>
                </a:solidFill>
                <a:latin typeface="+mj-lt"/>
                <a:ea typeface="+mj-ea"/>
                <a:cs typeface="+mj-cs"/>
              </a:rPr>
            </a:br>
            <a:br>
              <a:rPr lang="en-US" sz="4800" kern="1200" dirty="0">
                <a:solidFill>
                  <a:schemeClr val="bg1"/>
                </a:solidFill>
                <a:latin typeface="+mj-lt"/>
                <a:ea typeface="+mj-ea"/>
                <a:cs typeface="+mj-cs"/>
              </a:rPr>
            </a:br>
            <a:r>
              <a:rPr lang="en-US" sz="3600" kern="1200" dirty="0">
                <a:solidFill>
                  <a:schemeClr val="bg1"/>
                </a:solidFill>
                <a:latin typeface="+mj-lt"/>
                <a:ea typeface="+mj-ea"/>
                <a:cs typeface="+mj-cs"/>
              </a:rPr>
              <a:t>Authors:</a:t>
            </a:r>
            <a:br>
              <a:rPr lang="en-US" sz="3600" kern="1200" dirty="0">
                <a:solidFill>
                  <a:schemeClr val="bg1"/>
                </a:solidFill>
                <a:latin typeface="+mj-lt"/>
                <a:ea typeface="+mj-ea"/>
                <a:cs typeface="+mj-cs"/>
              </a:rPr>
            </a:br>
            <a:r>
              <a:rPr lang="en-US" sz="3600" kern="1200" dirty="0">
                <a:solidFill>
                  <a:schemeClr val="bg1"/>
                </a:solidFill>
                <a:latin typeface="+mj-lt"/>
                <a:ea typeface="+mj-ea"/>
                <a:cs typeface="+mj-cs"/>
              </a:rPr>
              <a:t>Thomas R. Bailey</a:t>
            </a:r>
            <a:br>
              <a:rPr lang="en-US" sz="3600" kern="1200" dirty="0">
                <a:solidFill>
                  <a:schemeClr val="bg1"/>
                </a:solidFill>
                <a:latin typeface="+mj-lt"/>
                <a:ea typeface="+mj-ea"/>
                <a:cs typeface="+mj-cs"/>
              </a:rPr>
            </a:br>
            <a:r>
              <a:rPr lang="en-US" sz="3600" kern="1200" dirty="0">
                <a:solidFill>
                  <a:schemeClr val="bg1"/>
                </a:solidFill>
                <a:latin typeface="+mj-lt"/>
                <a:ea typeface="+mj-ea"/>
                <a:cs typeface="+mj-cs"/>
              </a:rPr>
              <a:t>Shanna Smith </a:t>
            </a:r>
            <a:r>
              <a:rPr lang="en-US" sz="3600" kern="1200" dirty="0" err="1">
                <a:solidFill>
                  <a:schemeClr val="bg1"/>
                </a:solidFill>
                <a:latin typeface="+mj-lt"/>
                <a:ea typeface="+mj-ea"/>
                <a:cs typeface="+mj-cs"/>
              </a:rPr>
              <a:t>Jaggars</a:t>
            </a:r>
            <a:br>
              <a:rPr lang="en-US" sz="3600" kern="1200" dirty="0">
                <a:solidFill>
                  <a:schemeClr val="bg1"/>
                </a:solidFill>
                <a:latin typeface="+mj-lt"/>
                <a:ea typeface="+mj-ea"/>
                <a:cs typeface="+mj-cs"/>
              </a:rPr>
            </a:br>
            <a:r>
              <a:rPr lang="en-US" sz="3600" kern="1200" dirty="0">
                <a:solidFill>
                  <a:schemeClr val="bg1"/>
                </a:solidFill>
                <a:latin typeface="+mj-lt"/>
                <a:ea typeface="+mj-ea"/>
                <a:cs typeface="+mj-cs"/>
              </a:rPr>
              <a:t>Davis Jenkins</a:t>
            </a:r>
            <a:endParaRPr lang="en-US" sz="4800" kern="1200" dirty="0">
              <a:solidFill>
                <a:schemeClr val="bg1"/>
              </a:solidFill>
              <a:latin typeface="+mj-lt"/>
              <a:ea typeface="+mj-ea"/>
              <a:cs typeface="+mj-cs"/>
            </a:endParaRPr>
          </a:p>
        </p:txBody>
      </p:sp>
    </p:spTree>
    <p:extLst>
      <p:ext uri="{BB962C8B-B14F-4D97-AF65-F5344CB8AC3E}">
        <p14:creationId xmlns:p14="http://schemas.microsoft.com/office/powerpoint/2010/main" val="1467004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11B75-BED6-4906-997D-3AFE60F14DA5}"/>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Action Items</a:t>
            </a:r>
          </a:p>
        </p:txBody>
      </p:sp>
      <p:sp>
        <p:nvSpPr>
          <p:cNvPr id="3" name="Content Placeholder 2">
            <a:extLst>
              <a:ext uri="{FF2B5EF4-FFF2-40B4-BE49-F238E27FC236}">
                <a16:creationId xmlns:a16="http://schemas.microsoft.com/office/drawing/2014/main" id="{1B46CBFE-875E-4B64-A5D1-CF0A16F2838E}"/>
              </a:ext>
            </a:extLst>
          </p:cNvPr>
          <p:cNvSpPr>
            <a:spLocks noGrp="1"/>
          </p:cNvSpPr>
          <p:nvPr>
            <p:ph idx="1"/>
          </p:nvPr>
        </p:nvSpPr>
        <p:spPr>
          <a:xfrm>
            <a:off x="4976031" y="963877"/>
            <a:ext cx="6377769" cy="4930246"/>
          </a:xfrm>
        </p:spPr>
        <p:txBody>
          <a:bodyPr anchor="ctr">
            <a:normAutofit/>
          </a:bodyPr>
          <a:lstStyle/>
          <a:p>
            <a:pPr marL="514350" lvl="0" indent="-514350">
              <a:buFont typeface="+mj-lt"/>
              <a:buAutoNum type="arabicPeriod"/>
            </a:pPr>
            <a:r>
              <a:rPr lang="en-US" dirty="0"/>
              <a:t>Continue working on Degree Mapping</a:t>
            </a:r>
          </a:p>
          <a:p>
            <a:pPr lvl="1"/>
            <a:r>
              <a:rPr lang="en-US" dirty="0"/>
              <a:t>Develop teams</a:t>
            </a:r>
          </a:p>
          <a:p>
            <a:pPr lvl="2"/>
            <a:r>
              <a:rPr lang="en-US" dirty="0"/>
              <a:t>Instructors of appropriate courses</a:t>
            </a:r>
          </a:p>
          <a:p>
            <a:pPr lvl="2"/>
            <a:r>
              <a:rPr lang="en-US" dirty="0"/>
              <a:t>Counselors</a:t>
            </a:r>
          </a:p>
          <a:p>
            <a:pPr lvl="1"/>
            <a:r>
              <a:rPr lang="en-US" dirty="0"/>
              <a:t>Align SLOs and identifying milestones/momentum points/early alert</a:t>
            </a:r>
          </a:p>
          <a:p>
            <a:pPr lvl="1"/>
            <a:r>
              <a:rPr lang="en-US" dirty="0"/>
              <a:t>Stipends; schedule designing events in summer?</a:t>
            </a:r>
          </a:p>
          <a:p>
            <a:pPr marL="457200" lvl="1" indent="0">
              <a:buNone/>
            </a:pPr>
            <a:endParaRPr lang="en-US" dirty="0"/>
          </a:p>
          <a:p>
            <a:pPr marL="514350" lvl="0" indent="-514350">
              <a:buFont typeface="+mj-lt"/>
              <a:buAutoNum type="arabicPeriod"/>
            </a:pPr>
            <a:r>
              <a:rPr lang="en-US" dirty="0"/>
              <a:t>Student success courses</a:t>
            </a:r>
          </a:p>
          <a:p>
            <a:pPr lvl="1"/>
            <a:r>
              <a:rPr lang="en-US" dirty="0"/>
              <a:t>Counselors</a:t>
            </a:r>
          </a:p>
          <a:p>
            <a:pPr lvl="1"/>
            <a:r>
              <a:rPr lang="en-US" dirty="0"/>
              <a:t>Work with instructors of appropriate classes</a:t>
            </a:r>
          </a:p>
        </p:txBody>
      </p:sp>
    </p:spTree>
    <p:extLst>
      <p:ext uri="{BB962C8B-B14F-4D97-AF65-F5344CB8AC3E}">
        <p14:creationId xmlns:p14="http://schemas.microsoft.com/office/powerpoint/2010/main" val="1164662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7E6E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11B75-BED6-4906-997D-3AFE60F14DA5}"/>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Other Action Items</a:t>
            </a:r>
          </a:p>
        </p:txBody>
      </p:sp>
      <p:sp>
        <p:nvSpPr>
          <p:cNvPr id="3" name="Content Placeholder 2">
            <a:extLst>
              <a:ext uri="{FF2B5EF4-FFF2-40B4-BE49-F238E27FC236}">
                <a16:creationId xmlns:a16="http://schemas.microsoft.com/office/drawing/2014/main" id="{1B46CBFE-875E-4B64-A5D1-CF0A16F2838E}"/>
              </a:ext>
            </a:extLst>
          </p:cNvPr>
          <p:cNvSpPr>
            <a:spLocks noGrp="1"/>
          </p:cNvSpPr>
          <p:nvPr>
            <p:ph idx="1"/>
          </p:nvPr>
        </p:nvSpPr>
        <p:spPr>
          <a:xfrm>
            <a:off x="4976031" y="963877"/>
            <a:ext cx="6377769" cy="4930246"/>
          </a:xfrm>
        </p:spPr>
        <p:txBody>
          <a:bodyPr anchor="ctr">
            <a:normAutofit fontScale="92500"/>
          </a:bodyPr>
          <a:lstStyle/>
          <a:p>
            <a:pPr marL="514350" indent="-514350">
              <a:buFont typeface="+mj-lt"/>
              <a:buAutoNum type="arabicPeriod" startAt="3"/>
            </a:pPr>
            <a:r>
              <a:rPr lang="en-US" dirty="0"/>
              <a:t>Registration team?</a:t>
            </a:r>
          </a:p>
          <a:p>
            <a:pPr marL="514350" indent="-514350">
              <a:buFont typeface="+mj-lt"/>
              <a:buAutoNum type="arabicPeriod" startAt="3"/>
            </a:pPr>
            <a:r>
              <a:rPr lang="en-US" dirty="0"/>
              <a:t>Orientation team?</a:t>
            </a:r>
          </a:p>
          <a:p>
            <a:pPr marL="514350" indent="-514350">
              <a:buFont typeface="+mj-lt"/>
              <a:buAutoNum type="arabicPeriod" startAt="5"/>
            </a:pPr>
            <a:r>
              <a:rPr lang="en-US" dirty="0"/>
              <a:t>Website redesign team?</a:t>
            </a:r>
          </a:p>
          <a:p>
            <a:pPr lvl="1"/>
            <a:r>
              <a:rPr lang="en-US" dirty="0"/>
              <a:t>Have some coordination with registration team</a:t>
            </a:r>
          </a:p>
          <a:p>
            <a:pPr marL="514350" indent="-514350">
              <a:buFont typeface="+mj-lt"/>
              <a:buAutoNum type="arabicPeriod" startAt="6"/>
            </a:pPr>
            <a:r>
              <a:rPr lang="en-US" dirty="0"/>
              <a:t>Advising team</a:t>
            </a:r>
          </a:p>
          <a:p>
            <a:pPr lvl="1"/>
            <a:r>
              <a:rPr lang="en-US" dirty="0"/>
              <a:t>How or organize student advising: a team for each meta-major?</a:t>
            </a:r>
          </a:p>
          <a:p>
            <a:pPr lvl="1"/>
            <a:r>
              <a:rPr lang="en-US" dirty="0"/>
              <a:t>Who? Counselors, instructors, special services</a:t>
            </a:r>
          </a:p>
          <a:p>
            <a:pPr lvl="1"/>
            <a:r>
              <a:rPr lang="en-US" dirty="0"/>
              <a:t>How to monitor early alerts</a:t>
            </a:r>
          </a:p>
          <a:p>
            <a:pPr marL="514350" indent="-514350">
              <a:buFont typeface="+mj-lt"/>
              <a:buAutoNum type="arabicPeriod" startAt="7"/>
            </a:pPr>
            <a:r>
              <a:rPr lang="en-US" dirty="0"/>
              <a:t>Exploratory track design team? After degree maps</a:t>
            </a:r>
          </a:p>
        </p:txBody>
      </p:sp>
    </p:spTree>
    <p:extLst>
      <p:ext uri="{BB962C8B-B14F-4D97-AF65-F5344CB8AC3E}">
        <p14:creationId xmlns:p14="http://schemas.microsoft.com/office/powerpoint/2010/main" val="206270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1011B75-BED6-4906-997D-3AFE60F14DA5}"/>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Degree Mapping</a:t>
            </a:r>
          </a:p>
        </p:txBody>
      </p:sp>
      <p:sp>
        <p:nvSpPr>
          <p:cNvPr id="3" name="Content Placeholder 2">
            <a:extLst>
              <a:ext uri="{FF2B5EF4-FFF2-40B4-BE49-F238E27FC236}">
                <a16:creationId xmlns:a16="http://schemas.microsoft.com/office/drawing/2014/main" id="{1B46CBFE-875E-4B64-A5D1-CF0A16F2838E}"/>
              </a:ext>
            </a:extLst>
          </p:cNvPr>
          <p:cNvSpPr>
            <a:spLocks noGrp="1"/>
          </p:cNvSpPr>
          <p:nvPr>
            <p:ph idx="1"/>
          </p:nvPr>
        </p:nvSpPr>
        <p:spPr>
          <a:xfrm>
            <a:off x="4976031" y="963877"/>
            <a:ext cx="6377769" cy="4930246"/>
          </a:xfrm>
        </p:spPr>
        <p:txBody>
          <a:bodyPr anchor="ctr">
            <a:normAutofit/>
          </a:bodyPr>
          <a:lstStyle/>
          <a:p>
            <a:r>
              <a:rPr lang="en-US" sz="2400"/>
              <a:t>Minimize confusion over class choices available</a:t>
            </a:r>
          </a:p>
          <a:p>
            <a:r>
              <a:rPr lang="en-US" sz="2400"/>
              <a:t>Reduce mistakes while navigating college</a:t>
            </a:r>
          </a:p>
          <a:p>
            <a:r>
              <a:rPr lang="en-US" sz="2400"/>
              <a:t>Students lack knowledge about college procedures and options</a:t>
            </a:r>
          </a:p>
          <a:p>
            <a:r>
              <a:rPr lang="en-US" sz="2400"/>
              <a:t>Degree maps lay out a structured format</a:t>
            </a:r>
          </a:p>
          <a:p>
            <a:pPr lvl="1"/>
            <a:r>
              <a:rPr lang="en-US"/>
              <a:t>Narrower </a:t>
            </a:r>
            <a:r>
              <a:rPr lang="en-US" dirty="0"/>
              <a:t>set of program options </a:t>
            </a:r>
          </a:p>
          <a:p>
            <a:pPr lvl="1"/>
            <a:r>
              <a:rPr lang="en-US" dirty="0"/>
              <a:t>Guiding choice without restricting options</a:t>
            </a:r>
          </a:p>
        </p:txBody>
      </p:sp>
    </p:spTree>
    <p:extLst>
      <p:ext uri="{BB962C8B-B14F-4D97-AF65-F5344CB8AC3E}">
        <p14:creationId xmlns:p14="http://schemas.microsoft.com/office/powerpoint/2010/main" val="21934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6CD3C11-1867-4392-BD54-39122446E603}"/>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Degree maps are the backbone </a:t>
            </a:r>
          </a:p>
        </p:txBody>
      </p:sp>
      <p:sp>
        <p:nvSpPr>
          <p:cNvPr id="3" name="Content Placeholder 2">
            <a:extLst>
              <a:ext uri="{FF2B5EF4-FFF2-40B4-BE49-F238E27FC236}">
                <a16:creationId xmlns:a16="http://schemas.microsoft.com/office/drawing/2014/main" id="{E2C853E9-977E-44FA-8349-04E04235D794}"/>
              </a:ext>
            </a:extLst>
          </p:cNvPr>
          <p:cNvSpPr>
            <a:spLocks noGrp="1"/>
          </p:cNvSpPr>
          <p:nvPr>
            <p:ph idx="1"/>
          </p:nvPr>
        </p:nvSpPr>
        <p:spPr>
          <a:xfrm>
            <a:off x="4976031" y="963877"/>
            <a:ext cx="6377769" cy="4930246"/>
          </a:xfrm>
        </p:spPr>
        <p:txBody>
          <a:bodyPr anchor="ctr">
            <a:normAutofit/>
          </a:bodyPr>
          <a:lstStyle/>
          <a:p>
            <a:r>
              <a:rPr lang="en-US" sz="2200" dirty="0"/>
              <a:t>Degree Mapping helps us to:</a:t>
            </a:r>
          </a:p>
          <a:p>
            <a:pPr lvl="1"/>
            <a:r>
              <a:rPr lang="en-US" sz="2200" dirty="0"/>
              <a:t>Monitor student progress</a:t>
            </a:r>
          </a:p>
          <a:p>
            <a:pPr lvl="2"/>
            <a:r>
              <a:rPr lang="en-US" sz="2200" dirty="0"/>
              <a:t>Key milestones</a:t>
            </a:r>
          </a:p>
          <a:p>
            <a:pPr lvl="2"/>
            <a:r>
              <a:rPr lang="en-US" sz="2200" dirty="0"/>
              <a:t>Critical courses</a:t>
            </a:r>
          </a:p>
          <a:p>
            <a:pPr lvl="1"/>
            <a:r>
              <a:rPr lang="en-US" sz="2200" dirty="0"/>
              <a:t>Identify skills and concepts most important to teach each in course (learning outcomes)</a:t>
            </a:r>
          </a:p>
          <a:p>
            <a:pPr lvl="1"/>
            <a:r>
              <a:rPr lang="en-US" sz="2200" dirty="0"/>
              <a:t>Rationalize and simplify scheduling of classes</a:t>
            </a:r>
          </a:p>
          <a:p>
            <a:pPr lvl="2"/>
            <a:r>
              <a:rPr lang="en-US" sz="2200" dirty="0"/>
              <a:t>The more students that are progressing along pathways generates data</a:t>
            </a:r>
          </a:p>
          <a:p>
            <a:pPr lvl="3"/>
            <a:r>
              <a:rPr lang="en-US" sz="2200" dirty="0"/>
              <a:t>How many students need a course</a:t>
            </a:r>
          </a:p>
          <a:p>
            <a:pPr lvl="3"/>
            <a:r>
              <a:rPr lang="en-US" sz="2200" dirty="0"/>
              <a:t>What time should we offer it</a:t>
            </a:r>
          </a:p>
          <a:p>
            <a:pPr lvl="3"/>
            <a:r>
              <a:rPr lang="en-US" sz="2200" dirty="0"/>
              <a:t>When to offer in relation to other courses</a:t>
            </a:r>
          </a:p>
        </p:txBody>
      </p:sp>
    </p:spTree>
    <p:extLst>
      <p:ext uri="{BB962C8B-B14F-4D97-AF65-F5344CB8AC3E}">
        <p14:creationId xmlns:p14="http://schemas.microsoft.com/office/powerpoint/2010/main" val="80678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096D2C9-9D88-4D99-B526-7E6C829510DB}"/>
              </a:ext>
            </a:extLst>
          </p:cNvPr>
          <p:cNvSpPr>
            <a:spLocks noGrp="1"/>
          </p:cNvSpPr>
          <p:nvPr>
            <p:ph type="title"/>
          </p:nvPr>
        </p:nvSpPr>
        <p:spPr>
          <a:xfrm>
            <a:off x="943277" y="712269"/>
            <a:ext cx="3370998" cy="5502264"/>
          </a:xfrm>
        </p:spPr>
        <p:txBody>
          <a:bodyPr>
            <a:normAutofit/>
          </a:bodyPr>
          <a:lstStyle/>
          <a:p>
            <a:r>
              <a:rPr lang="en-US" dirty="0">
                <a:solidFill>
                  <a:srgbClr val="FFFFFF"/>
                </a:solidFill>
              </a:rPr>
              <a:t>Type of map: Default maps</a:t>
            </a:r>
          </a:p>
        </p:txBody>
      </p:sp>
      <p:graphicFrame>
        <p:nvGraphicFramePr>
          <p:cNvPr id="10" name="Content Placeholder 2">
            <a:extLst>
              <a:ext uri="{FF2B5EF4-FFF2-40B4-BE49-F238E27FC236}">
                <a16:creationId xmlns:a16="http://schemas.microsoft.com/office/drawing/2014/main" id="{4C057864-0F9C-4330-B428-72ABC1353DFB}"/>
              </a:ext>
            </a:extLst>
          </p:cNvPr>
          <p:cNvGraphicFramePr>
            <a:graphicFrameLocks noGrp="1"/>
          </p:cNvGraphicFramePr>
          <p:nvPr>
            <p:ph idx="1"/>
            <p:extLst>
              <p:ext uri="{D42A27DB-BD31-4B8C-83A1-F6EECF244321}">
                <p14:modId xmlns:p14="http://schemas.microsoft.com/office/powerpoint/2010/main" val="1952260544"/>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762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7C86977-6943-4CD4-BCBE-0144D66247E2}"/>
              </a:ext>
            </a:extLst>
          </p:cNvPr>
          <p:cNvSpPr>
            <a:spLocks noGrp="1"/>
          </p:cNvSpPr>
          <p:nvPr>
            <p:ph type="title"/>
          </p:nvPr>
        </p:nvSpPr>
        <p:spPr>
          <a:xfrm>
            <a:off x="943277" y="712269"/>
            <a:ext cx="3370998" cy="5502264"/>
          </a:xfrm>
        </p:spPr>
        <p:txBody>
          <a:bodyPr>
            <a:normAutofit/>
          </a:bodyPr>
          <a:lstStyle/>
          <a:p>
            <a:r>
              <a:rPr lang="en-US" dirty="0">
                <a:solidFill>
                  <a:srgbClr val="FFFFFF"/>
                </a:solidFill>
              </a:rPr>
              <a:t>Type of map: Active choice</a:t>
            </a:r>
          </a:p>
        </p:txBody>
      </p:sp>
      <p:graphicFrame>
        <p:nvGraphicFramePr>
          <p:cNvPr id="5" name="Content Placeholder 2">
            <a:extLst>
              <a:ext uri="{FF2B5EF4-FFF2-40B4-BE49-F238E27FC236}">
                <a16:creationId xmlns:a16="http://schemas.microsoft.com/office/drawing/2014/main" id="{8C8FEF46-6002-4DA9-A142-15B0DD1899DF}"/>
              </a:ext>
            </a:extLst>
          </p:cNvPr>
          <p:cNvGraphicFramePr>
            <a:graphicFrameLocks noGrp="1"/>
          </p:cNvGraphicFramePr>
          <p:nvPr>
            <p:ph idx="1"/>
            <p:extLst>
              <p:ext uri="{D42A27DB-BD31-4B8C-83A1-F6EECF244321}">
                <p14:modId xmlns:p14="http://schemas.microsoft.com/office/powerpoint/2010/main" val="2863955872"/>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9341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B00E91-D9F3-4180-A008-8F1956072E5C}"/>
              </a:ext>
            </a:extLst>
          </p:cNvPr>
          <p:cNvSpPr>
            <a:spLocks noGrp="1"/>
          </p:cNvSpPr>
          <p:nvPr>
            <p:ph type="title"/>
          </p:nvPr>
        </p:nvSpPr>
        <p:spPr>
          <a:xfrm>
            <a:off x="943277" y="712269"/>
            <a:ext cx="3370998" cy="5502264"/>
          </a:xfrm>
        </p:spPr>
        <p:txBody>
          <a:bodyPr>
            <a:normAutofit/>
          </a:bodyPr>
          <a:lstStyle/>
          <a:p>
            <a:r>
              <a:rPr lang="en-US">
                <a:solidFill>
                  <a:srgbClr val="FFFFFF"/>
                </a:solidFill>
              </a:rPr>
              <a:t>Degree Mapping</a:t>
            </a:r>
          </a:p>
        </p:txBody>
      </p:sp>
      <p:graphicFrame>
        <p:nvGraphicFramePr>
          <p:cNvPr id="5" name="Content Placeholder 2">
            <a:extLst>
              <a:ext uri="{FF2B5EF4-FFF2-40B4-BE49-F238E27FC236}">
                <a16:creationId xmlns:a16="http://schemas.microsoft.com/office/drawing/2014/main" id="{49324BC9-249B-49AA-8F1B-89BBEFFB1A6A}"/>
              </a:ext>
            </a:extLst>
          </p:cNvPr>
          <p:cNvGraphicFramePr>
            <a:graphicFrameLocks noGrp="1"/>
          </p:cNvGraphicFramePr>
          <p:nvPr>
            <p:ph idx="1"/>
            <p:extLst>
              <p:ext uri="{D42A27DB-BD31-4B8C-83A1-F6EECF244321}">
                <p14:modId xmlns:p14="http://schemas.microsoft.com/office/powerpoint/2010/main" val="354094315"/>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82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11D2DC2-6381-4BC5-8218-4B7C4B608F61}"/>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Other considerations while mapping</a:t>
            </a:r>
          </a:p>
        </p:txBody>
      </p:sp>
      <p:sp>
        <p:nvSpPr>
          <p:cNvPr id="3" name="Content Placeholder 2">
            <a:extLst>
              <a:ext uri="{FF2B5EF4-FFF2-40B4-BE49-F238E27FC236}">
                <a16:creationId xmlns:a16="http://schemas.microsoft.com/office/drawing/2014/main" id="{3BB5C2AC-33E5-4715-8D3E-2874122D329C}"/>
              </a:ext>
            </a:extLst>
          </p:cNvPr>
          <p:cNvSpPr>
            <a:spLocks noGrp="1"/>
          </p:cNvSpPr>
          <p:nvPr>
            <p:ph idx="1"/>
          </p:nvPr>
        </p:nvSpPr>
        <p:spPr>
          <a:xfrm>
            <a:off x="4976031" y="963877"/>
            <a:ext cx="6377769" cy="4930246"/>
          </a:xfrm>
        </p:spPr>
        <p:txBody>
          <a:bodyPr anchor="ctr">
            <a:normAutofit/>
          </a:bodyPr>
          <a:lstStyle/>
          <a:p>
            <a:r>
              <a:rPr lang="en-US" sz="2200" dirty="0"/>
              <a:t>Include learning outcomes</a:t>
            </a:r>
          </a:p>
          <a:p>
            <a:pPr lvl="1"/>
            <a:r>
              <a:rPr lang="en-US" sz="2200" dirty="0"/>
              <a:t>Align with requirements of subsequent classes</a:t>
            </a:r>
          </a:p>
          <a:p>
            <a:pPr lvl="1"/>
            <a:r>
              <a:rPr lang="en-US" sz="2200" dirty="0"/>
              <a:t>Faculty from different disciplines need to meet!</a:t>
            </a:r>
          </a:p>
          <a:p>
            <a:r>
              <a:rPr lang="en-US" sz="2200" dirty="0"/>
              <a:t>Instructors and counselors should work together on maps</a:t>
            </a:r>
          </a:p>
          <a:p>
            <a:pPr lvl="1"/>
            <a:r>
              <a:rPr lang="en-US" sz="2200" dirty="0"/>
              <a:t>Start to have counselors specialize in a particular area?</a:t>
            </a:r>
          </a:p>
          <a:p>
            <a:r>
              <a:rPr lang="en-US" sz="2200" dirty="0"/>
              <a:t>Consider and “Exploratory track”</a:t>
            </a:r>
          </a:p>
          <a:p>
            <a:pPr lvl="1"/>
            <a:r>
              <a:rPr lang="en-US" sz="2200" dirty="0"/>
              <a:t>Undecided students can enter one of the most popular program areas</a:t>
            </a:r>
          </a:p>
          <a:p>
            <a:pPr lvl="1"/>
            <a:r>
              <a:rPr lang="en-US" sz="2200" dirty="0"/>
              <a:t>Can immediately begin general education that all areas must fulfill</a:t>
            </a:r>
          </a:p>
          <a:p>
            <a:pPr lvl="1"/>
            <a:r>
              <a:rPr lang="en-US" sz="2200" dirty="0"/>
              <a:t>Can engage students in structural exploration</a:t>
            </a:r>
          </a:p>
        </p:txBody>
      </p:sp>
    </p:spTree>
    <p:extLst>
      <p:ext uri="{BB962C8B-B14F-4D97-AF65-F5344CB8AC3E}">
        <p14:creationId xmlns:p14="http://schemas.microsoft.com/office/powerpoint/2010/main" val="147482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0332ECC-EFDF-44F3-A593-DE062B39BEDE}"/>
              </a:ext>
            </a:extLst>
          </p:cNvPr>
          <p:cNvSpPr>
            <a:spLocks noGrp="1"/>
          </p:cNvSpPr>
          <p:nvPr>
            <p:ph type="title"/>
          </p:nvPr>
        </p:nvSpPr>
        <p:spPr>
          <a:xfrm>
            <a:off x="677487" y="963877"/>
            <a:ext cx="3494362" cy="4930246"/>
          </a:xfrm>
        </p:spPr>
        <p:txBody>
          <a:bodyPr>
            <a:normAutofit/>
          </a:bodyPr>
          <a:lstStyle/>
          <a:p>
            <a:pPr algn="r"/>
            <a:r>
              <a:rPr lang="en-US" dirty="0">
                <a:solidFill>
                  <a:schemeClr val="accent1"/>
                </a:solidFill>
              </a:rPr>
              <a:t>Intake</a:t>
            </a:r>
          </a:p>
        </p:txBody>
      </p:sp>
      <p:sp>
        <p:nvSpPr>
          <p:cNvPr id="3" name="Content Placeholder 2">
            <a:extLst>
              <a:ext uri="{FF2B5EF4-FFF2-40B4-BE49-F238E27FC236}">
                <a16:creationId xmlns:a16="http://schemas.microsoft.com/office/drawing/2014/main" id="{B6F7E91C-E31C-4906-B415-988006DAE7A3}"/>
              </a:ext>
            </a:extLst>
          </p:cNvPr>
          <p:cNvSpPr>
            <a:spLocks noGrp="1"/>
          </p:cNvSpPr>
          <p:nvPr>
            <p:ph idx="1"/>
          </p:nvPr>
        </p:nvSpPr>
        <p:spPr>
          <a:xfrm>
            <a:off x="4874898" y="963877"/>
            <a:ext cx="6823879" cy="5403672"/>
          </a:xfrm>
        </p:spPr>
        <p:txBody>
          <a:bodyPr anchor="ctr">
            <a:normAutofit lnSpcReduction="10000"/>
          </a:bodyPr>
          <a:lstStyle/>
          <a:p>
            <a:r>
              <a:rPr lang="en-US" dirty="0"/>
              <a:t>How do prospective students know about us?</a:t>
            </a:r>
          </a:p>
          <a:p>
            <a:pPr lvl="1"/>
            <a:r>
              <a:rPr lang="en-US" dirty="0"/>
              <a:t>Website redesign</a:t>
            </a:r>
          </a:p>
          <a:p>
            <a:pPr lvl="2"/>
            <a:r>
              <a:rPr lang="en-US" sz="2400" dirty="0"/>
              <a:t>What info should be on homepage? Department pages? Survey students</a:t>
            </a:r>
          </a:p>
          <a:p>
            <a:r>
              <a:rPr lang="en-US" dirty="0"/>
              <a:t>Linkages with high schools</a:t>
            </a:r>
          </a:p>
          <a:p>
            <a:pPr lvl="1"/>
            <a:r>
              <a:rPr lang="en-US" dirty="0"/>
              <a:t>East County Education Alliance</a:t>
            </a:r>
          </a:p>
          <a:p>
            <a:pPr lvl="1"/>
            <a:r>
              <a:rPr lang="en-US" dirty="0"/>
              <a:t>Campus visits</a:t>
            </a:r>
          </a:p>
          <a:p>
            <a:pPr lvl="1"/>
            <a:r>
              <a:rPr lang="en-US" dirty="0"/>
              <a:t>Data interchange: we get little info on academic strengths and interests</a:t>
            </a:r>
          </a:p>
          <a:p>
            <a:pPr lvl="2"/>
            <a:r>
              <a:rPr lang="en-US" sz="2400" dirty="0"/>
              <a:t>Timely access to transcripts and other records</a:t>
            </a:r>
          </a:p>
          <a:p>
            <a:pPr lvl="2"/>
            <a:r>
              <a:rPr lang="en-US" sz="2400" dirty="0"/>
              <a:t>How do we get info on students not from local high schools, or are older students</a:t>
            </a:r>
          </a:p>
        </p:txBody>
      </p:sp>
      <p:sp>
        <p:nvSpPr>
          <p:cNvPr id="6" name="Arrow: Curved Left 5">
            <a:extLst>
              <a:ext uri="{FF2B5EF4-FFF2-40B4-BE49-F238E27FC236}">
                <a16:creationId xmlns:a16="http://schemas.microsoft.com/office/drawing/2014/main" id="{E5EA86FB-BF7F-4685-A101-EA3D4A71FF2C}"/>
              </a:ext>
            </a:extLst>
          </p:cNvPr>
          <p:cNvSpPr/>
          <p:nvPr/>
        </p:nvSpPr>
        <p:spPr>
          <a:xfrm rot="11065842">
            <a:off x="4133765" y="1915283"/>
            <a:ext cx="788013" cy="143512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973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091803-41C2-48E0-9228-5148460C747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11418" y="450221"/>
            <a:ext cx="4421661" cy="594885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166C6D1-23AC-49C4-BA07-238E4E9F8CE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4402377"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B775CD93-9DF2-48CB-9F57-1BCA9A46C7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1" y="4521269"/>
            <a:ext cx="6697525" cy="1877811"/>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7" name="Graphic 6">
            <a:extLst>
              <a:ext uri="{FF2B5EF4-FFF2-40B4-BE49-F238E27FC236}">
                <a16:creationId xmlns:a16="http://schemas.microsoft.com/office/drawing/2014/main" id="{B6022176-0F9D-40D4-925E-BDE6A9C8F2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43078" y="2576514"/>
            <a:ext cx="1705848" cy="1705848"/>
          </a:xfrm>
          <a:prstGeom prst="rect">
            <a:avLst/>
          </a:prstGeom>
        </p:spPr>
      </p:pic>
      <p:sp>
        <p:nvSpPr>
          <p:cNvPr id="16" name="Rectangle 15">
            <a:extLst>
              <a:ext uri="{FF2B5EF4-FFF2-40B4-BE49-F238E27FC236}">
                <a16:creationId xmlns:a16="http://schemas.microsoft.com/office/drawing/2014/main" id="{E186B68C-84BC-4A6E-99D1-EE87483C134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8949" y="450221"/>
            <a:ext cx="2115455" cy="1898903"/>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13D4E441-241C-4EC6-8FFC-5D4B857B8064}"/>
              </a:ext>
            </a:extLst>
          </p:cNvPr>
          <p:cNvSpPr>
            <a:spLocks noGrp="1"/>
          </p:cNvSpPr>
          <p:nvPr>
            <p:ph type="title"/>
          </p:nvPr>
        </p:nvSpPr>
        <p:spPr>
          <a:xfrm>
            <a:off x="774700" y="762000"/>
            <a:ext cx="3759200" cy="3340100"/>
          </a:xfrm>
        </p:spPr>
        <p:txBody>
          <a:bodyPr>
            <a:normAutofit/>
          </a:bodyPr>
          <a:lstStyle/>
          <a:p>
            <a:r>
              <a:rPr lang="en-US">
                <a:solidFill>
                  <a:srgbClr val="FFFFFF"/>
                </a:solidFill>
              </a:rPr>
              <a:t>Orientation and Registration</a:t>
            </a:r>
          </a:p>
        </p:txBody>
      </p:sp>
      <p:sp>
        <p:nvSpPr>
          <p:cNvPr id="3" name="Content Placeholder 2">
            <a:extLst>
              <a:ext uri="{FF2B5EF4-FFF2-40B4-BE49-F238E27FC236}">
                <a16:creationId xmlns:a16="http://schemas.microsoft.com/office/drawing/2014/main" id="{87CBC6BB-D44D-4444-AB6E-D96701D6144A}"/>
              </a:ext>
            </a:extLst>
          </p:cNvPr>
          <p:cNvSpPr>
            <a:spLocks noGrp="1"/>
          </p:cNvSpPr>
          <p:nvPr>
            <p:ph idx="1"/>
          </p:nvPr>
        </p:nvSpPr>
        <p:spPr>
          <a:xfrm>
            <a:off x="7658103" y="795548"/>
            <a:ext cx="3759198" cy="5275603"/>
          </a:xfrm>
        </p:spPr>
        <p:txBody>
          <a:bodyPr anchor="ctr">
            <a:normAutofit/>
          </a:bodyPr>
          <a:lstStyle/>
          <a:p>
            <a:r>
              <a:rPr lang="en-US" sz="2000"/>
              <a:t>Many students arrive with unclear goals and unaware of support services</a:t>
            </a:r>
          </a:p>
          <a:p>
            <a:r>
              <a:rPr lang="en-US" sz="2000"/>
              <a:t>Is registration process easy/intuitive?</a:t>
            </a:r>
          </a:p>
          <a:p>
            <a:r>
              <a:rPr lang="en-US" sz="2000"/>
              <a:t>Students receive emails for self orientation:</a:t>
            </a:r>
          </a:p>
          <a:p>
            <a:pPr lvl="1"/>
            <a:r>
              <a:rPr lang="en-US" sz="2000"/>
              <a:t>Receipt for payment is not itemized</a:t>
            </a:r>
          </a:p>
          <a:p>
            <a:pPr lvl="1"/>
            <a:r>
              <a:rPr lang="en-US" sz="2000"/>
              <a:t>Directions on next steps</a:t>
            </a:r>
          </a:p>
          <a:p>
            <a:r>
              <a:rPr lang="en-US" sz="2000"/>
              <a:t>Online orientation videos</a:t>
            </a:r>
          </a:p>
          <a:p>
            <a:r>
              <a:rPr lang="en-US" sz="2000"/>
              <a:t>How are campus services advertised? Are students aware?</a:t>
            </a:r>
          </a:p>
          <a:p>
            <a:r>
              <a:rPr lang="en-US" sz="2000"/>
              <a:t>Are students directed to go, or given a choice to go?</a:t>
            </a:r>
          </a:p>
        </p:txBody>
      </p:sp>
    </p:spTree>
    <p:extLst>
      <p:ext uri="{BB962C8B-B14F-4D97-AF65-F5344CB8AC3E}">
        <p14:creationId xmlns:p14="http://schemas.microsoft.com/office/powerpoint/2010/main" val="3332995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444</TotalTime>
  <Words>1092</Words>
  <Application>Microsoft Office PowerPoint</Application>
  <PresentationFormat>Widescreen</PresentationFormat>
  <Paragraphs>159</Paragraphs>
  <Slides>18</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Redesigning Cuyamaca with Pathways</vt:lpstr>
      <vt:lpstr>Degree Mapping</vt:lpstr>
      <vt:lpstr>Degree maps are the backbone </vt:lpstr>
      <vt:lpstr>Type of map: Default maps</vt:lpstr>
      <vt:lpstr>Type of map: Active choice</vt:lpstr>
      <vt:lpstr>Degree Mapping</vt:lpstr>
      <vt:lpstr>Other considerations while mapping</vt:lpstr>
      <vt:lpstr>Intake</vt:lpstr>
      <vt:lpstr>Orientation and Registration</vt:lpstr>
      <vt:lpstr>Advising services must haves:</vt:lpstr>
      <vt:lpstr>Colleague Update: phase 1</vt:lpstr>
      <vt:lpstr>Colleague Update: phase 2</vt:lpstr>
      <vt:lpstr>Colleague training?</vt:lpstr>
      <vt:lpstr>Student Support Services</vt:lpstr>
      <vt:lpstr>Student Support</vt:lpstr>
      <vt:lpstr>Read this book  Authors: Thomas R. Bailey Shanna Smith Jaggars Davis Jenkins</vt:lpstr>
      <vt:lpstr>Action Items</vt:lpstr>
      <vt:lpstr>Other Action Items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Redesigning Cuyamaca with Pathways</dc:title>
  <dc:creator>Kim Dudzik</dc:creator>
  <cp:lastModifiedBy>Kim Dudzik</cp:lastModifiedBy>
  <cp:revision>31</cp:revision>
  <dcterms:created xsi:type="dcterms:W3CDTF">2018-03-14T23:49:00Z</dcterms:created>
  <dcterms:modified xsi:type="dcterms:W3CDTF">2018-03-16T23:51:09Z</dcterms:modified>
</cp:coreProperties>
</file>